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6" y="492"/>
      </p:cViewPr>
      <p:guideLst/>
    </p:cSldViewPr>
  </p:slideViewPr>
  <p:notesTextViewPr>
    <p:cViewPr>
      <p:scale>
        <a:sx n="1" d="1"/>
        <a:sy n="1" d="1"/>
      </p:scale>
      <p:origin x="0" y="-4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3F69-EA91-4FB7-972C-AE712B6CA4A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579A-771D-4197-BF55-F3C9C77B2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1: 17.46 secs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2: 19.7 secs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3: 19.23 secs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 1.04 secs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5 (Thank you slide): 18.1 secs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Slide 1: 17.46 secs</a:t>
            </a:r>
          </a:p>
          <a:p>
            <a:endParaRPr lang="en-US" dirty="0" smtClean="0"/>
          </a:p>
          <a:p>
            <a:r>
              <a:rPr lang="en-US" dirty="0" smtClean="0"/>
              <a:t>Slide 2: 19.7 secs</a:t>
            </a:r>
          </a:p>
          <a:p>
            <a:endParaRPr lang="en-US" dirty="0" smtClean="0"/>
          </a:p>
          <a:p>
            <a:r>
              <a:rPr lang="en-US" dirty="0" smtClean="0"/>
              <a:t>Slide 3: 19.23 secs</a:t>
            </a:r>
          </a:p>
          <a:p>
            <a:endParaRPr lang="en-US" dirty="0" smtClean="0"/>
          </a:p>
          <a:p>
            <a:r>
              <a:rPr lang="en-US" dirty="0" smtClean="0"/>
              <a:t>Slide 4: 1.04 secs</a:t>
            </a:r>
          </a:p>
          <a:p>
            <a:endParaRPr lang="en-US" dirty="0" smtClean="0"/>
          </a:p>
          <a:p>
            <a:r>
              <a:rPr lang="en-US" dirty="0" smtClean="0"/>
              <a:t>Slide 5 (Thank you slide): 18.1 secs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579A-771D-4197-BF55-F3C9C77B2C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1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58C8-C85D-4F71-B018-2D416D6BBFA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36D9-E45F-4CAA-97F5-B30AAB07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9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killo@salud.unm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41168"/>
            <a:ext cx="9144000" cy="110185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Engaging diverse populations in health research through the Community Health Network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3188" y="575774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Cynthia Killough, MA</a:t>
            </a:r>
          </a:p>
          <a:p>
            <a:pPr algn="r"/>
            <a:r>
              <a:rPr lang="en-US" sz="2800" dirty="0" smtClean="0"/>
              <a:t>UNM HSC CTSC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15414"/>
            <a:ext cx="12192000" cy="60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1" y="17208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long does it take for research to be implemented into clinical practice?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10" y="2831191"/>
            <a:ext cx="3240997" cy="32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Approximately…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17 years! (Morris et al. 2011)</a:t>
            </a:r>
          </a:p>
          <a:p>
            <a:r>
              <a:rPr lang="en-US" sz="3200" dirty="0"/>
              <a:t>Lag can be a good thing</a:t>
            </a:r>
          </a:p>
          <a:p>
            <a:r>
              <a:rPr lang="en-US" sz="3200" dirty="0"/>
              <a:t>BUT… lag = time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People aren’t receiving medical interventions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25" y="4408227"/>
            <a:ext cx="2838735" cy="2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to reduce lag?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02" y="3838353"/>
            <a:ext cx="3028298" cy="3019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84535" cy="4351338"/>
          </a:xfrm>
        </p:spPr>
        <p:txBody>
          <a:bodyPr/>
          <a:lstStyle/>
          <a:p>
            <a:r>
              <a:rPr lang="en-US" sz="3200" dirty="0" smtClean="0"/>
              <a:t>Make research findings more generalizable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Race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Gender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Rural populations</a:t>
            </a:r>
          </a:p>
          <a:p>
            <a:r>
              <a:rPr lang="en-US" sz="3200" dirty="0" smtClean="0"/>
              <a:t>The Community Health Network (CHN) is here to help!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Community Health Network (CHN)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9101667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CHN is part of UNM HSC </a:t>
            </a:r>
          </a:p>
          <a:p>
            <a:r>
              <a:rPr lang="en-US" sz="3200" dirty="0" smtClean="0"/>
              <a:t>Pre-COVID traveled around the state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Now online meetings and phone calls</a:t>
            </a:r>
          </a:p>
          <a:p>
            <a:r>
              <a:rPr lang="en-US" sz="3200" dirty="0" smtClean="0"/>
              <a:t>Before a study opportunity arises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Meet with community members to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Build trust &amp; relationships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Reduce stigma about research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Bi-directionality between UNM HSC and communities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12" y="258486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37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Learn more about the CHN </a:t>
            </a:r>
            <a:r>
              <a:rPr lang="en-US" dirty="0" smtClean="0"/>
              <a:t>or </a:t>
            </a:r>
            <a:r>
              <a:rPr lang="en-US" dirty="0"/>
              <a:t>become part of our Network!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4399"/>
            <a:ext cx="10515600" cy="3992563"/>
          </a:xfrm>
        </p:spPr>
        <p:txBody>
          <a:bodyPr/>
          <a:lstStyle/>
          <a:p>
            <a:pPr lvl="1"/>
            <a:r>
              <a:rPr lang="en-US" sz="3600" dirty="0" smtClean="0"/>
              <a:t>Become a participant in one of our studies</a:t>
            </a:r>
          </a:p>
          <a:p>
            <a:pPr lvl="1"/>
            <a:r>
              <a:rPr lang="en-US" sz="3600" dirty="0" smtClean="0"/>
              <a:t>Connect community members to a study </a:t>
            </a:r>
          </a:p>
          <a:p>
            <a:pPr lvl="1"/>
            <a:r>
              <a:rPr lang="en-US" sz="3600" dirty="0" smtClean="0"/>
              <a:t>Cynthia Killough </a:t>
            </a:r>
          </a:p>
          <a:p>
            <a:pPr lvl="2"/>
            <a:r>
              <a:rPr lang="en-US" sz="3200" dirty="0" smtClean="0">
                <a:hlinkClick r:id="rId2"/>
              </a:rPr>
              <a:t>ckillo@salud.unm.edu</a:t>
            </a:r>
            <a:r>
              <a:rPr lang="en-US" sz="3200" dirty="0" smtClean="0"/>
              <a:t> </a:t>
            </a:r>
          </a:p>
          <a:p>
            <a:pPr lvl="2"/>
            <a:r>
              <a:rPr lang="en-US" sz="3200" dirty="0" smtClean="0"/>
              <a:t>505-273-6714 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19" y="3674534"/>
            <a:ext cx="3865947" cy="24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227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Wingdings</vt:lpstr>
      <vt:lpstr>Office Theme</vt:lpstr>
      <vt:lpstr>Engaging diverse populations in health research through the Community Health Network</vt:lpstr>
      <vt:lpstr>How long does it take for research to be implemented into clinical practice? </vt:lpstr>
      <vt:lpstr>Approximately… </vt:lpstr>
      <vt:lpstr>What can we do to reduce lag?</vt:lpstr>
      <vt:lpstr>The Community Health Network (CHN)</vt:lpstr>
      <vt:lpstr>Learn more about the CHN or become part of our Network!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diverse populations in health research through the Community Health Network</dc:title>
  <dc:creator>Cynthia M Killough</dc:creator>
  <cp:lastModifiedBy>Christine Winfield</cp:lastModifiedBy>
  <cp:revision>20</cp:revision>
  <dcterms:created xsi:type="dcterms:W3CDTF">2020-09-16T21:28:49Z</dcterms:created>
  <dcterms:modified xsi:type="dcterms:W3CDTF">2020-09-26T14:30:36Z</dcterms:modified>
</cp:coreProperties>
</file>