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6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25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3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136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13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3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631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37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3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631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3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9B0D-0288-4BEF-AC21-A4CC5C50E3B7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B591AA1-940C-433F-A790-C8C32BCAF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6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5468" y="1390394"/>
            <a:ext cx="8490204" cy="1906073"/>
          </a:xfrm>
        </p:spPr>
        <p:txBody>
          <a:bodyPr>
            <a:noAutofit/>
          </a:bodyPr>
          <a:lstStyle/>
          <a:p>
            <a:r>
              <a:rPr lang="en-US" sz="4050" dirty="0"/>
              <a:t>Rates of postpartum glucose testing among native American women with gestational diabetes mellitus</a:t>
            </a:r>
            <a:endParaRPr lang="en-US" sz="405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4" y="3629097"/>
            <a:ext cx="6477804" cy="733216"/>
          </a:xfrm>
        </p:spPr>
        <p:txBody>
          <a:bodyPr/>
          <a:lstStyle/>
          <a:p>
            <a:r>
              <a:rPr lang="en-US" sz="1800" dirty="0"/>
              <a:t>Chelsea l. Kettering, </a:t>
            </a:r>
            <a:r>
              <a:rPr lang="en-US" sz="1800" dirty="0" err="1"/>
              <a:t>Drph</a:t>
            </a:r>
            <a:r>
              <a:rPr lang="en-US" sz="1800" dirty="0"/>
              <a:t>, mph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0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Historically, Native Americans have presented an increased risk for developing Type 2 diabetes.</a:t>
            </a:r>
            <a:r>
              <a:rPr lang="en-US" dirty="0"/>
              <a:t> </a:t>
            </a:r>
            <a:r>
              <a:rPr lang="en-US" dirty="0" smtClean="0"/>
              <a:t> According to Carlson et. al. (2015), the Native American population is “2.2 times more likely to have Type 2 diabetes than non-Hispanic whites.”</a:t>
            </a:r>
          </a:p>
          <a:p>
            <a:r>
              <a:rPr lang="en-US" dirty="0" smtClean="0"/>
              <a:t>Women with a history of GDM are at risk for developing Type 2 diabetes following childbirth.  Therefore, American Indian women are an increased risk.</a:t>
            </a:r>
          </a:p>
          <a:p>
            <a:r>
              <a:rPr lang="en-US" dirty="0" smtClean="0"/>
              <a:t>The purpose of this project is to increase the postpartum glucose screening rates among Native American mothers with a recent pregnancy that included a GDM diagnosis.</a:t>
            </a:r>
          </a:p>
        </p:txBody>
      </p:sp>
    </p:spTree>
    <p:extLst>
      <p:ext uri="{BB962C8B-B14F-4D97-AF65-F5344CB8AC3E}">
        <p14:creationId xmlns:p14="http://schemas.microsoft.com/office/powerpoint/2010/main" val="211132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based practice – 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has demonstrated that the key characteristics of successful interventions include varying patient reminder methods, education, and a carefully designed level of care for referral and follow-up.</a:t>
            </a:r>
          </a:p>
          <a:p>
            <a:r>
              <a:rPr lang="en-US" dirty="0" smtClean="0"/>
              <a:t>Phone call/text message and/or mailed letter interventions have yielded promising results with glucose test completion rates averaging 62.3% across four different studies.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1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Mailed letter and phone call reminder system</a:t>
            </a:r>
          </a:p>
          <a:p>
            <a:r>
              <a:rPr lang="en-US" dirty="0" smtClean="0"/>
              <a:t>Timeframe: January 2019 through April 2019</a:t>
            </a:r>
          </a:p>
          <a:p>
            <a:r>
              <a:rPr lang="en-US" dirty="0" smtClean="0"/>
              <a:t>N=71 patients gave birth with n=19 GDM patients identified</a:t>
            </a:r>
          </a:p>
          <a:p>
            <a:r>
              <a:rPr lang="en-US" dirty="0" smtClean="0"/>
              <a:t>Baseline test completion = lower than 10%</a:t>
            </a:r>
          </a:p>
          <a:p>
            <a:r>
              <a:rPr lang="en-US" dirty="0" smtClean="0"/>
              <a:t>Result = 42.1% test completion rate.  Additionally, 66% of those patients that attended their postpartum appointment also completed the glucose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94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Timeframe: Possibly too short to collect a larger number of GDM patients?  Was the seasonal environment a factor in lower results?</a:t>
            </a:r>
          </a:p>
          <a:p>
            <a:r>
              <a:rPr lang="en-US" dirty="0" smtClean="0"/>
              <a:t>Overall, the use of a two-tiered patient reminder system provided significant change in the glucose test completion rates for those patients with GDM. </a:t>
            </a:r>
          </a:p>
          <a:p>
            <a:r>
              <a:rPr lang="en-US" dirty="0" smtClean="0"/>
              <a:t>This intervention has the promising potential to be further adapted and continued in the healthcare system among Native American women.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142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20</TotalTime>
  <Words>316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Rates of postpartum glucose testing among native American women with gestational diabetes mellitus</vt:lpstr>
      <vt:lpstr>Introduction</vt:lpstr>
      <vt:lpstr>Evidence based practice – what do we know?</vt:lpstr>
      <vt:lpstr>Methods and results</vt:lpstr>
      <vt:lpstr>Limitations &amp;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of postpartum glucose testing among native American women with diabetes mellitus</dc:title>
  <dc:creator>Kettering, Chelsea (IHS/NAV)</dc:creator>
  <cp:lastModifiedBy>Christine Winfield</cp:lastModifiedBy>
  <cp:revision>10</cp:revision>
  <dcterms:created xsi:type="dcterms:W3CDTF">2020-09-22T21:37:40Z</dcterms:created>
  <dcterms:modified xsi:type="dcterms:W3CDTF">2020-09-23T15:14:59Z</dcterms:modified>
</cp:coreProperties>
</file>