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 id="2147483662" r:id="rId2"/>
  </p:sldMasterIdLst>
  <p:notesMasterIdLst>
    <p:notesMasterId r:id="rId27"/>
  </p:notesMasterIdLst>
  <p:sldIdLst>
    <p:sldId id="257" r:id="rId3"/>
    <p:sldId id="322" r:id="rId4"/>
    <p:sldId id="268" r:id="rId5"/>
    <p:sldId id="258" r:id="rId6"/>
    <p:sldId id="359" r:id="rId7"/>
    <p:sldId id="269" r:id="rId8"/>
    <p:sldId id="340" r:id="rId9"/>
    <p:sldId id="259" r:id="rId10"/>
    <p:sldId id="272" r:id="rId11"/>
    <p:sldId id="346" r:id="rId12"/>
    <p:sldId id="328" r:id="rId13"/>
    <p:sldId id="360" r:id="rId14"/>
    <p:sldId id="349" r:id="rId15"/>
    <p:sldId id="358" r:id="rId16"/>
    <p:sldId id="350" r:id="rId17"/>
    <p:sldId id="351" r:id="rId18"/>
    <p:sldId id="355" r:id="rId19"/>
    <p:sldId id="267" r:id="rId20"/>
    <p:sldId id="338" r:id="rId21"/>
    <p:sldId id="306" r:id="rId22"/>
    <p:sldId id="339" r:id="rId23"/>
    <p:sldId id="335" r:id="rId24"/>
    <p:sldId id="341" r:id="rId25"/>
    <p:sldId id="27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00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59649" autoAdjust="0"/>
  </p:normalViewPr>
  <p:slideViewPr>
    <p:cSldViewPr snapToGrid="0" snapToObjects="1">
      <p:cViewPr varScale="1">
        <p:scale>
          <a:sx n="38" d="100"/>
          <a:sy n="38" d="100"/>
        </p:scale>
        <p:origin x="166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CF4D40-9D1D-6344-9272-88508522E310}" type="datetimeFigureOut">
              <a:rPr lang="en-US" smtClean="0"/>
              <a:t>10/2/2020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10B072-3BC2-EF48-9889-E7B9FF2D1F4A}" type="slidenum">
              <a:rPr lang="en-US" smtClean="0"/>
              <a:t>‹#›</a:t>
            </a:fld>
            <a:endParaRPr lang="en-US" dirty="0"/>
          </a:p>
        </p:txBody>
      </p:sp>
    </p:spTree>
    <p:extLst>
      <p:ext uri="{BB962C8B-B14F-4D97-AF65-F5344CB8AC3E}">
        <p14:creationId xmlns:p14="http://schemas.microsoft.com/office/powerpoint/2010/main" val="2469996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10B072-3BC2-EF48-9889-E7B9FF2D1F4A}" type="slidenum">
              <a:rPr lang="en-US" smtClean="0"/>
              <a:t>1</a:t>
            </a:fld>
            <a:endParaRPr lang="en-US" dirty="0"/>
          </a:p>
        </p:txBody>
      </p:sp>
    </p:spTree>
    <p:extLst>
      <p:ext uri="{BB962C8B-B14F-4D97-AF65-F5344CB8AC3E}">
        <p14:creationId xmlns:p14="http://schemas.microsoft.com/office/powerpoint/2010/main" val="765198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0B072-3BC2-EF48-9889-E7B9FF2D1F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4982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10B072-3BC2-EF48-9889-E7B9FF2D1F4A}" type="slidenum">
              <a:rPr lang="en-US" smtClean="0"/>
              <a:t>12</a:t>
            </a:fld>
            <a:endParaRPr lang="en-US" dirty="0"/>
          </a:p>
        </p:txBody>
      </p:sp>
    </p:spTree>
    <p:extLst>
      <p:ext uri="{BB962C8B-B14F-4D97-AF65-F5344CB8AC3E}">
        <p14:creationId xmlns:p14="http://schemas.microsoft.com/office/powerpoint/2010/main" val="4100483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10B072-3BC2-EF48-9889-E7B9FF2D1F4A}" type="slidenum">
              <a:rPr lang="en-US" smtClean="0"/>
              <a:t>13</a:t>
            </a:fld>
            <a:endParaRPr lang="en-US" dirty="0"/>
          </a:p>
        </p:txBody>
      </p:sp>
    </p:spTree>
    <p:extLst>
      <p:ext uri="{BB962C8B-B14F-4D97-AF65-F5344CB8AC3E}">
        <p14:creationId xmlns:p14="http://schemas.microsoft.com/office/powerpoint/2010/main" val="2952308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D310B072-3BC2-EF48-9889-E7B9FF2D1F4A}" type="slidenum">
              <a:rPr lang="en-US" smtClean="0"/>
              <a:t>14</a:t>
            </a:fld>
            <a:endParaRPr lang="en-US" dirty="0"/>
          </a:p>
        </p:txBody>
      </p:sp>
    </p:spTree>
    <p:extLst>
      <p:ext uri="{BB962C8B-B14F-4D97-AF65-F5344CB8AC3E}">
        <p14:creationId xmlns:p14="http://schemas.microsoft.com/office/powerpoint/2010/main" val="1950483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310B072-3BC2-EF48-9889-E7B9FF2D1F4A}" type="slidenum">
              <a:rPr lang="en-US" smtClean="0"/>
              <a:t>15</a:t>
            </a:fld>
            <a:endParaRPr lang="en-US" dirty="0"/>
          </a:p>
        </p:txBody>
      </p:sp>
    </p:spTree>
    <p:extLst>
      <p:ext uri="{BB962C8B-B14F-4D97-AF65-F5344CB8AC3E}">
        <p14:creationId xmlns:p14="http://schemas.microsoft.com/office/powerpoint/2010/main" val="2394011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310B072-3BC2-EF48-9889-E7B9FF2D1F4A}" type="slidenum">
              <a:rPr lang="en-US" smtClean="0"/>
              <a:t>16</a:t>
            </a:fld>
            <a:endParaRPr lang="en-US" dirty="0"/>
          </a:p>
        </p:txBody>
      </p:sp>
    </p:spTree>
    <p:extLst>
      <p:ext uri="{BB962C8B-B14F-4D97-AF65-F5344CB8AC3E}">
        <p14:creationId xmlns:p14="http://schemas.microsoft.com/office/powerpoint/2010/main" val="2260449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10B072-3BC2-EF48-9889-E7B9FF2D1F4A}" type="slidenum">
              <a:rPr lang="en-US" smtClean="0"/>
              <a:t>17</a:t>
            </a:fld>
            <a:endParaRPr lang="en-US" dirty="0"/>
          </a:p>
        </p:txBody>
      </p:sp>
    </p:spTree>
    <p:extLst>
      <p:ext uri="{BB962C8B-B14F-4D97-AF65-F5344CB8AC3E}">
        <p14:creationId xmlns:p14="http://schemas.microsoft.com/office/powerpoint/2010/main" val="502689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10B072-3BC2-EF48-9889-E7B9FF2D1F4A}" type="slidenum">
              <a:rPr lang="en-US" smtClean="0"/>
              <a:t>18</a:t>
            </a:fld>
            <a:endParaRPr lang="en-US" dirty="0"/>
          </a:p>
        </p:txBody>
      </p:sp>
    </p:spTree>
    <p:extLst>
      <p:ext uri="{BB962C8B-B14F-4D97-AF65-F5344CB8AC3E}">
        <p14:creationId xmlns:p14="http://schemas.microsoft.com/office/powerpoint/2010/main" val="2510223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0B072-3BC2-EF48-9889-E7B9FF2D1F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4261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10B072-3BC2-EF48-9889-E7B9FF2D1F4A}" type="slidenum">
              <a:rPr lang="en-US" smtClean="0"/>
              <a:t>20</a:t>
            </a:fld>
            <a:endParaRPr lang="en-US" dirty="0"/>
          </a:p>
        </p:txBody>
      </p:sp>
    </p:spTree>
    <p:extLst>
      <p:ext uri="{BB962C8B-B14F-4D97-AF65-F5344CB8AC3E}">
        <p14:creationId xmlns:p14="http://schemas.microsoft.com/office/powerpoint/2010/main" val="1653513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0B072-3BC2-EF48-9889-E7B9FF2D1F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5339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0B072-3BC2-EF48-9889-E7B9FF2D1F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2363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0B072-3BC2-EF48-9889-E7B9FF2D1F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14554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0B072-3BC2-EF48-9889-E7B9FF2D1F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00625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10B072-3BC2-EF48-9889-E7B9FF2D1F4A}" type="slidenum">
              <a:rPr lang="en-US" smtClean="0"/>
              <a:t>24</a:t>
            </a:fld>
            <a:endParaRPr lang="en-US" dirty="0"/>
          </a:p>
        </p:txBody>
      </p:sp>
    </p:spTree>
    <p:extLst>
      <p:ext uri="{BB962C8B-B14F-4D97-AF65-F5344CB8AC3E}">
        <p14:creationId xmlns:p14="http://schemas.microsoft.com/office/powerpoint/2010/main" val="3919782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10B072-3BC2-EF48-9889-E7B9FF2D1F4A}" type="slidenum">
              <a:rPr lang="en-US" smtClean="0"/>
              <a:t>3</a:t>
            </a:fld>
            <a:endParaRPr lang="en-US" dirty="0"/>
          </a:p>
        </p:txBody>
      </p:sp>
    </p:spTree>
    <p:extLst>
      <p:ext uri="{BB962C8B-B14F-4D97-AF65-F5344CB8AC3E}">
        <p14:creationId xmlns:p14="http://schemas.microsoft.com/office/powerpoint/2010/main" val="1873635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10B072-3BC2-EF48-9889-E7B9FF2D1F4A}" type="slidenum">
              <a:rPr lang="en-US" smtClean="0"/>
              <a:t>5</a:t>
            </a:fld>
            <a:endParaRPr lang="en-US" dirty="0"/>
          </a:p>
        </p:txBody>
      </p:sp>
    </p:spTree>
    <p:extLst>
      <p:ext uri="{BB962C8B-B14F-4D97-AF65-F5344CB8AC3E}">
        <p14:creationId xmlns:p14="http://schemas.microsoft.com/office/powerpoint/2010/main" val="2041582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10B072-3BC2-EF48-9889-E7B9FF2D1F4A}" type="slidenum">
              <a:rPr lang="en-US" smtClean="0"/>
              <a:t>6</a:t>
            </a:fld>
            <a:endParaRPr lang="en-US" dirty="0"/>
          </a:p>
        </p:txBody>
      </p:sp>
    </p:spTree>
    <p:extLst>
      <p:ext uri="{BB962C8B-B14F-4D97-AF65-F5344CB8AC3E}">
        <p14:creationId xmlns:p14="http://schemas.microsoft.com/office/powerpoint/2010/main" val="2847384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0B072-3BC2-EF48-9889-E7B9FF2D1F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570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10B072-3BC2-EF48-9889-E7B9FF2D1F4A}" type="slidenum">
              <a:rPr lang="en-US" smtClean="0"/>
              <a:t>8</a:t>
            </a:fld>
            <a:endParaRPr lang="en-US" dirty="0"/>
          </a:p>
        </p:txBody>
      </p:sp>
    </p:spTree>
    <p:extLst>
      <p:ext uri="{BB962C8B-B14F-4D97-AF65-F5344CB8AC3E}">
        <p14:creationId xmlns:p14="http://schemas.microsoft.com/office/powerpoint/2010/main" val="2230751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310B072-3BC2-EF48-9889-E7B9FF2D1F4A}" type="slidenum">
              <a:rPr lang="en-US" smtClean="0"/>
              <a:t>9</a:t>
            </a:fld>
            <a:endParaRPr lang="en-US" dirty="0"/>
          </a:p>
        </p:txBody>
      </p:sp>
    </p:spTree>
    <p:extLst>
      <p:ext uri="{BB962C8B-B14F-4D97-AF65-F5344CB8AC3E}">
        <p14:creationId xmlns:p14="http://schemas.microsoft.com/office/powerpoint/2010/main" val="2268454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10B072-3BC2-EF48-9889-E7B9FF2D1F4A}" type="slidenum">
              <a:rPr lang="en-US" smtClean="0"/>
              <a:t>10</a:t>
            </a:fld>
            <a:endParaRPr lang="en-US" dirty="0"/>
          </a:p>
        </p:txBody>
      </p:sp>
    </p:spTree>
    <p:extLst>
      <p:ext uri="{BB962C8B-B14F-4D97-AF65-F5344CB8AC3E}">
        <p14:creationId xmlns:p14="http://schemas.microsoft.com/office/powerpoint/2010/main" val="2022568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s://www.fontspring.com/support/how-do-i-install-fonts-on-my-windows-pc" TargetMode="External"/><Relationship Id="rId2" Type="http://schemas.openxmlformats.org/officeDocument/2006/relationships/hyperlink" Target="https://support.apple.com/en-us/HT201749" TargetMode="External"/><Relationship Id="rId1" Type="http://schemas.openxmlformats.org/officeDocument/2006/relationships/slideMaster" Target="../slideMasters/slideMaster2.xml"/><Relationship Id="rId5" Type="http://schemas.openxmlformats.org/officeDocument/2006/relationships/hyperlink" Target="https://fonts.google.com/?query=lat&amp;selection.family=Lato:wght@300;400;700;900|Merriweather:ital,wght@0,300;0,400;1,300;1,400|Montserrat:ital,wght@0,100;0,400;0,700;1,100;1,400&amp;sidebar.open" TargetMode="External"/><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18CEF-027F-0843-AA8B-01AB528FAA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D1733A-5AA3-6B45-A0CE-D8B55CF37F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FF8AB8-8032-9F4B-8250-347D8FA7F872}"/>
              </a:ext>
            </a:extLst>
          </p:cNvPr>
          <p:cNvSpPr>
            <a:spLocks noGrp="1"/>
          </p:cNvSpPr>
          <p:nvPr>
            <p:ph type="dt" sz="half" idx="10"/>
          </p:nvPr>
        </p:nvSpPr>
        <p:spPr/>
        <p:txBody>
          <a:bodyPr/>
          <a:lstStyle/>
          <a:p>
            <a:fld id="{044F5F03-0C79-6245-B935-FA5B4A1B0420}" type="datetimeFigureOut">
              <a:rPr lang="en-US" smtClean="0"/>
              <a:t>10/2/2020</a:t>
            </a:fld>
            <a:endParaRPr lang="en-US" dirty="0"/>
          </a:p>
        </p:txBody>
      </p:sp>
      <p:sp>
        <p:nvSpPr>
          <p:cNvPr id="5" name="Footer Placeholder 4">
            <a:extLst>
              <a:ext uri="{FF2B5EF4-FFF2-40B4-BE49-F238E27FC236}">
                <a16:creationId xmlns:a16="http://schemas.microsoft.com/office/drawing/2014/main" id="{F2C9DBEB-563C-2149-BD5C-D52020396A7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009790-BA4D-274D-BC41-4A88B774FEAE}"/>
              </a:ext>
            </a:extLst>
          </p:cNvPr>
          <p:cNvSpPr>
            <a:spLocks noGrp="1"/>
          </p:cNvSpPr>
          <p:nvPr>
            <p:ph type="sldNum" sz="quarter" idx="12"/>
          </p:nvPr>
        </p:nvSpPr>
        <p:spPr/>
        <p:txBody>
          <a:bodyPr/>
          <a:lstStyle/>
          <a:p>
            <a:fld id="{D83E6AF2-8EDF-9D4D-9215-5980CB41E103}" type="slidenum">
              <a:rPr lang="en-US" smtClean="0"/>
              <a:t>‹#›</a:t>
            </a:fld>
            <a:endParaRPr lang="en-US" dirty="0"/>
          </a:p>
        </p:txBody>
      </p:sp>
    </p:spTree>
    <p:extLst>
      <p:ext uri="{BB962C8B-B14F-4D97-AF65-F5344CB8AC3E}">
        <p14:creationId xmlns:p14="http://schemas.microsoft.com/office/powerpoint/2010/main" val="2841440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847BA-6E6F-E440-AFC2-6CE727F313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8C2451-0781-5144-A74C-525D77D8C7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674F90-C5EB-5F4A-866B-33D91BF488E9}"/>
              </a:ext>
            </a:extLst>
          </p:cNvPr>
          <p:cNvSpPr>
            <a:spLocks noGrp="1"/>
          </p:cNvSpPr>
          <p:nvPr>
            <p:ph type="dt" sz="half" idx="10"/>
          </p:nvPr>
        </p:nvSpPr>
        <p:spPr/>
        <p:txBody>
          <a:bodyPr/>
          <a:lstStyle/>
          <a:p>
            <a:fld id="{044F5F03-0C79-6245-B935-FA5B4A1B0420}" type="datetimeFigureOut">
              <a:rPr lang="en-US" smtClean="0"/>
              <a:t>10/2/2020</a:t>
            </a:fld>
            <a:endParaRPr lang="en-US" dirty="0"/>
          </a:p>
        </p:txBody>
      </p:sp>
      <p:sp>
        <p:nvSpPr>
          <p:cNvPr id="5" name="Footer Placeholder 4">
            <a:extLst>
              <a:ext uri="{FF2B5EF4-FFF2-40B4-BE49-F238E27FC236}">
                <a16:creationId xmlns:a16="http://schemas.microsoft.com/office/drawing/2014/main" id="{50B60078-3331-FA4B-ABF3-389776B5DA5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01B38F3-ABF8-7249-9799-D457FF0A33D1}"/>
              </a:ext>
            </a:extLst>
          </p:cNvPr>
          <p:cNvSpPr>
            <a:spLocks noGrp="1"/>
          </p:cNvSpPr>
          <p:nvPr>
            <p:ph type="sldNum" sz="quarter" idx="12"/>
          </p:nvPr>
        </p:nvSpPr>
        <p:spPr/>
        <p:txBody>
          <a:bodyPr/>
          <a:lstStyle/>
          <a:p>
            <a:fld id="{D83E6AF2-8EDF-9D4D-9215-5980CB41E103}" type="slidenum">
              <a:rPr lang="en-US" smtClean="0"/>
              <a:t>‹#›</a:t>
            </a:fld>
            <a:endParaRPr lang="en-US" dirty="0"/>
          </a:p>
        </p:txBody>
      </p:sp>
    </p:spTree>
    <p:extLst>
      <p:ext uri="{BB962C8B-B14F-4D97-AF65-F5344CB8AC3E}">
        <p14:creationId xmlns:p14="http://schemas.microsoft.com/office/powerpoint/2010/main" val="3339193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3BECD6-20F2-9646-AA00-B60CDFD4E2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799549-E482-4444-B78E-6039A7759B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17D13B-AAB0-C541-B816-158A06ED6992}"/>
              </a:ext>
            </a:extLst>
          </p:cNvPr>
          <p:cNvSpPr>
            <a:spLocks noGrp="1"/>
          </p:cNvSpPr>
          <p:nvPr>
            <p:ph type="dt" sz="half" idx="10"/>
          </p:nvPr>
        </p:nvSpPr>
        <p:spPr/>
        <p:txBody>
          <a:bodyPr/>
          <a:lstStyle/>
          <a:p>
            <a:fld id="{044F5F03-0C79-6245-B935-FA5B4A1B0420}" type="datetimeFigureOut">
              <a:rPr lang="en-US" smtClean="0"/>
              <a:t>10/2/2020</a:t>
            </a:fld>
            <a:endParaRPr lang="en-US" dirty="0"/>
          </a:p>
        </p:txBody>
      </p:sp>
      <p:sp>
        <p:nvSpPr>
          <p:cNvPr id="5" name="Footer Placeholder 4">
            <a:extLst>
              <a:ext uri="{FF2B5EF4-FFF2-40B4-BE49-F238E27FC236}">
                <a16:creationId xmlns:a16="http://schemas.microsoft.com/office/drawing/2014/main" id="{05729A04-C03C-B74D-A7D7-E38FF960460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68D9B50-BAC6-D343-B4B2-22728B89F737}"/>
              </a:ext>
            </a:extLst>
          </p:cNvPr>
          <p:cNvSpPr>
            <a:spLocks noGrp="1"/>
          </p:cNvSpPr>
          <p:nvPr>
            <p:ph type="sldNum" sz="quarter" idx="12"/>
          </p:nvPr>
        </p:nvSpPr>
        <p:spPr/>
        <p:txBody>
          <a:bodyPr/>
          <a:lstStyle/>
          <a:p>
            <a:fld id="{D83E6AF2-8EDF-9D4D-9215-5980CB41E103}" type="slidenum">
              <a:rPr lang="en-US" smtClean="0"/>
              <a:t>‹#›</a:t>
            </a:fld>
            <a:endParaRPr lang="en-US" dirty="0"/>
          </a:p>
        </p:txBody>
      </p:sp>
    </p:spTree>
    <p:extLst>
      <p:ext uri="{BB962C8B-B14F-4D97-AF65-F5344CB8AC3E}">
        <p14:creationId xmlns:p14="http://schemas.microsoft.com/office/powerpoint/2010/main" val="3458382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act Info">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91AD6689-04F0-8647-A680-1D674A5DD603}"/>
              </a:ext>
            </a:extLst>
          </p:cNvPr>
          <p:cNvSpPr/>
          <p:nvPr userDrawn="1"/>
        </p:nvSpPr>
        <p:spPr>
          <a:xfrm>
            <a:off x="-243840" y="232502"/>
            <a:ext cx="12057732" cy="914400"/>
          </a:xfrm>
          <a:prstGeom prst="roundRect">
            <a:avLst/>
          </a:prstGeom>
          <a:solidFill>
            <a:srgbClr val="1C3A62">
              <a:alpha val="90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7E969B9-3269-0F4E-A840-D2EF7FC1A627}"/>
              </a:ext>
            </a:extLst>
          </p:cNvPr>
          <p:cNvPicPr>
            <a:picLocks noChangeAspect="1"/>
          </p:cNvPicPr>
          <p:nvPr userDrawn="1"/>
        </p:nvPicPr>
        <p:blipFill>
          <a:blip r:embed="rId2" cstate="screen">
            <a:alphaModFix amt="5000"/>
            <a:extLst>
              <a:ext uri="{28A0092B-C50C-407E-A947-70E740481C1C}">
                <a14:useLocalDpi xmlns:a14="http://schemas.microsoft.com/office/drawing/2010/main"/>
              </a:ext>
            </a:extLst>
          </a:blip>
          <a:srcRect b="681"/>
          <a:stretch>
            <a:fillRect/>
          </a:stretch>
        </p:blipFill>
        <p:spPr>
          <a:xfrm>
            <a:off x="8609009" y="3243198"/>
            <a:ext cx="4229043" cy="4847560"/>
          </a:xfrm>
          <a:prstGeom prst="rect">
            <a:avLst/>
          </a:prstGeom>
        </p:spPr>
      </p:pic>
      <p:sp>
        <p:nvSpPr>
          <p:cNvPr id="11" name="Slide Number Placeholder 5">
            <a:extLst>
              <a:ext uri="{FF2B5EF4-FFF2-40B4-BE49-F238E27FC236}">
                <a16:creationId xmlns:a16="http://schemas.microsoft.com/office/drawing/2014/main" id="{95F6A0C1-B679-F842-8038-1B7B89BE6254}"/>
              </a:ext>
            </a:extLst>
          </p:cNvPr>
          <p:cNvSpPr>
            <a:spLocks noGrp="1"/>
          </p:cNvSpPr>
          <p:nvPr>
            <p:ph type="sldNum" sz="quarter" idx="12"/>
          </p:nvPr>
        </p:nvSpPr>
        <p:spPr>
          <a:xfrm>
            <a:off x="11636304" y="6412775"/>
            <a:ext cx="422525" cy="268856"/>
          </a:xfrm>
        </p:spPr>
        <p:txBody>
          <a:bodyPr lIns="0" tIns="0" rIns="0" bIns="0"/>
          <a:lstStyle>
            <a:lvl1pPr algn="ctr">
              <a:defRPr sz="1400">
                <a:solidFill>
                  <a:schemeClr val="bg1"/>
                </a:solidFill>
                <a:latin typeface="Montserrat" pitchFamily="2" charset="77"/>
              </a:defRPr>
            </a:lvl1pPr>
          </a:lstStyle>
          <a:p>
            <a:fld id="{9EC71654-96A5-4280-94F3-931C61A9F92C}" type="slidenum">
              <a:rPr lang="en-US" smtClean="0">
                <a:solidFill>
                  <a:srgbClr val="1C3A62"/>
                </a:solidFill>
              </a:rPr>
              <a:pPr/>
              <a:t>‹#›</a:t>
            </a:fld>
            <a:endParaRPr lang="en-US" dirty="0">
              <a:solidFill>
                <a:srgbClr val="1C3A62"/>
              </a:solidFill>
            </a:endParaRPr>
          </a:p>
        </p:txBody>
      </p:sp>
      <p:sp>
        <p:nvSpPr>
          <p:cNvPr id="14" name="Text Placeholder 13">
            <a:extLst>
              <a:ext uri="{FF2B5EF4-FFF2-40B4-BE49-F238E27FC236}">
                <a16:creationId xmlns:a16="http://schemas.microsoft.com/office/drawing/2014/main" id="{BC64F8F4-3AD8-B940-8C81-ED88BB3D50D3}"/>
              </a:ext>
            </a:extLst>
          </p:cNvPr>
          <p:cNvSpPr>
            <a:spLocks noGrp="1"/>
          </p:cNvSpPr>
          <p:nvPr>
            <p:ph type="body" sz="quarter" idx="13" hasCustomPrompt="1"/>
          </p:nvPr>
        </p:nvSpPr>
        <p:spPr>
          <a:xfrm>
            <a:off x="357188" y="364265"/>
            <a:ext cx="11018568" cy="650875"/>
          </a:xfrm>
        </p:spPr>
        <p:txBody>
          <a:bodyPr anchor="ctr" anchorCtr="0">
            <a:noAutofit/>
          </a:bodyPr>
          <a:lstStyle>
            <a:lvl1pPr marL="0" indent="0">
              <a:buNone/>
              <a:defRPr sz="4800" b="1" i="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Contact Us</a:t>
            </a:r>
          </a:p>
        </p:txBody>
      </p:sp>
      <p:sp>
        <p:nvSpPr>
          <p:cNvPr id="16" name="Text Placeholder 15">
            <a:extLst>
              <a:ext uri="{FF2B5EF4-FFF2-40B4-BE49-F238E27FC236}">
                <a16:creationId xmlns:a16="http://schemas.microsoft.com/office/drawing/2014/main" id="{A9145D34-BA4E-6649-99E3-E4C62C261C21}"/>
              </a:ext>
            </a:extLst>
          </p:cNvPr>
          <p:cNvSpPr>
            <a:spLocks noGrp="1"/>
          </p:cNvSpPr>
          <p:nvPr>
            <p:ph type="body" sz="quarter" idx="14" hasCustomPrompt="1"/>
          </p:nvPr>
        </p:nvSpPr>
        <p:spPr>
          <a:xfrm>
            <a:off x="357188" y="1517024"/>
            <a:ext cx="5122242" cy="511498"/>
          </a:xfrm>
        </p:spPr>
        <p:txBody>
          <a:bodyPr>
            <a:noAutofit/>
          </a:bodyPr>
          <a:lstStyle>
            <a:lvl1pPr marL="0" indent="0">
              <a:buNone/>
              <a:defRPr sz="3200" b="1" i="0" spc="100" baseline="0">
                <a:solidFill>
                  <a:srgbClr val="A90037"/>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Jane Doe</a:t>
            </a:r>
          </a:p>
        </p:txBody>
      </p:sp>
      <p:sp>
        <p:nvSpPr>
          <p:cNvPr id="17" name="Text Placeholder 15">
            <a:extLst>
              <a:ext uri="{FF2B5EF4-FFF2-40B4-BE49-F238E27FC236}">
                <a16:creationId xmlns:a16="http://schemas.microsoft.com/office/drawing/2014/main" id="{4D7EC947-41F6-B44F-8B6E-EFA6ED181FC5}"/>
              </a:ext>
            </a:extLst>
          </p:cNvPr>
          <p:cNvSpPr>
            <a:spLocks noGrp="1"/>
          </p:cNvSpPr>
          <p:nvPr>
            <p:ph type="body" sz="quarter" idx="15" hasCustomPrompt="1"/>
          </p:nvPr>
        </p:nvSpPr>
        <p:spPr>
          <a:xfrm>
            <a:off x="930729" y="2228015"/>
            <a:ext cx="4548701" cy="370191"/>
          </a:xfrm>
        </p:spPr>
        <p:txBody>
          <a:bodyPr>
            <a:normAutofit/>
          </a:bodyPr>
          <a:lstStyle>
            <a:lvl1pPr marL="0" indent="0">
              <a:buNone/>
              <a:defRPr sz="2400" b="0" i="0" spc="50" baseline="0">
                <a:solidFill>
                  <a:schemeClr val="tx1"/>
                </a:solidFill>
                <a:latin typeface="Montserrat" pitchFamily="2" charset="77"/>
                <a:ea typeface="Lato" panose="020F0502020204030203" pitchFamily="34" charset="0"/>
                <a:cs typeface="Lato" panose="020F0502020204030203" pitchFamily="34" charset="0"/>
              </a:defRPr>
            </a:lvl1pPr>
          </a:lstStyle>
          <a:p>
            <a:pPr lvl="0"/>
            <a:r>
              <a:rPr lang="en-US" dirty="0"/>
              <a:t>(555) 123-4567</a:t>
            </a:r>
          </a:p>
        </p:txBody>
      </p:sp>
      <p:sp>
        <p:nvSpPr>
          <p:cNvPr id="9" name="Text Placeholder 15">
            <a:extLst>
              <a:ext uri="{FF2B5EF4-FFF2-40B4-BE49-F238E27FC236}">
                <a16:creationId xmlns:a16="http://schemas.microsoft.com/office/drawing/2014/main" id="{93B067E3-61CB-7042-B01B-90EE0BE1F5BE}"/>
              </a:ext>
            </a:extLst>
          </p:cNvPr>
          <p:cNvSpPr>
            <a:spLocks noGrp="1"/>
          </p:cNvSpPr>
          <p:nvPr>
            <p:ph type="body" sz="quarter" idx="16" hasCustomPrompt="1"/>
          </p:nvPr>
        </p:nvSpPr>
        <p:spPr>
          <a:xfrm>
            <a:off x="930729" y="2766689"/>
            <a:ext cx="4548701" cy="370191"/>
          </a:xfrm>
        </p:spPr>
        <p:txBody>
          <a:bodyPr>
            <a:normAutofit/>
          </a:bodyPr>
          <a:lstStyle>
            <a:lvl1pPr marL="0" indent="0">
              <a:buNone/>
              <a:defRPr sz="2400" b="0" i="0" spc="50" baseline="0">
                <a:solidFill>
                  <a:schemeClr val="tx1"/>
                </a:solidFill>
                <a:latin typeface="Montserrat" pitchFamily="2" charset="77"/>
                <a:ea typeface="Lato" panose="020F0502020204030203" pitchFamily="34" charset="0"/>
                <a:cs typeface="Lato" panose="020F0502020204030203" pitchFamily="34" charset="0"/>
              </a:defRPr>
            </a:lvl1pPr>
          </a:lstStyle>
          <a:p>
            <a:pPr lvl="0"/>
            <a:r>
              <a:rPr lang="en-US" dirty="0" err="1"/>
              <a:t>jdoe@email.com</a:t>
            </a:r>
            <a:endParaRPr lang="en-US" dirty="0"/>
          </a:p>
        </p:txBody>
      </p:sp>
      <p:sp>
        <p:nvSpPr>
          <p:cNvPr id="10" name="Text Placeholder 15">
            <a:extLst>
              <a:ext uri="{FF2B5EF4-FFF2-40B4-BE49-F238E27FC236}">
                <a16:creationId xmlns:a16="http://schemas.microsoft.com/office/drawing/2014/main" id="{163DE37D-62F6-5B47-B920-F4DC5129A1B3}"/>
              </a:ext>
            </a:extLst>
          </p:cNvPr>
          <p:cNvSpPr>
            <a:spLocks noGrp="1"/>
          </p:cNvSpPr>
          <p:nvPr>
            <p:ph type="body" sz="quarter" idx="17" hasCustomPrompt="1"/>
          </p:nvPr>
        </p:nvSpPr>
        <p:spPr>
          <a:xfrm>
            <a:off x="930729" y="3303562"/>
            <a:ext cx="4548701" cy="370191"/>
          </a:xfrm>
        </p:spPr>
        <p:txBody>
          <a:bodyPr>
            <a:normAutofit/>
          </a:bodyPr>
          <a:lstStyle>
            <a:lvl1pPr marL="0" indent="0">
              <a:buNone/>
              <a:defRPr sz="2400" b="0" i="0" spc="50" baseline="0">
                <a:solidFill>
                  <a:schemeClr val="tx1"/>
                </a:solidFill>
                <a:latin typeface="Montserrat" pitchFamily="2" charset="77"/>
                <a:ea typeface="Lato" panose="020F0502020204030203" pitchFamily="34" charset="0"/>
                <a:cs typeface="Lato" panose="020F0502020204030203" pitchFamily="34" charset="0"/>
              </a:defRPr>
            </a:lvl1pPr>
          </a:lstStyle>
          <a:p>
            <a:pPr lvl="0"/>
            <a:r>
              <a:rPr lang="en-US" dirty="0" err="1"/>
              <a:t>Yourpersonalsite.com</a:t>
            </a:r>
            <a:endParaRPr lang="en-US" dirty="0"/>
          </a:p>
        </p:txBody>
      </p:sp>
      <p:pic>
        <p:nvPicPr>
          <p:cNvPr id="3" name="Picture 2" descr="A close up of a logo&#10;&#10;Description automatically generated">
            <a:extLst>
              <a:ext uri="{FF2B5EF4-FFF2-40B4-BE49-F238E27FC236}">
                <a16:creationId xmlns:a16="http://schemas.microsoft.com/office/drawing/2014/main" id="{1D12677C-3A2E-8649-918A-140A0C02C1C3}"/>
              </a:ext>
            </a:extLst>
          </p:cNvPr>
          <p:cNvPicPr>
            <a:picLocks noChangeAspect="1"/>
          </p:cNvPicPr>
          <p:nvPr userDrawn="1"/>
        </p:nvPicPr>
        <p:blipFill>
          <a:blip r:embed="rId3">
            <a:alphaModFix amt="50000"/>
          </a:blip>
          <a:stretch>
            <a:fillRect/>
          </a:stretch>
        </p:blipFill>
        <p:spPr>
          <a:xfrm>
            <a:off x="446834" y="2228015"/>
            <a:ext cx="369410" cy="370191"/>
          </a:xfrm>
          <a:prstGeom prst="rect">
            <a:avLst/>
          </a:prstGeom>
        </p:spPr>
      </p:pic>
      <p:pic>
        <p:nvPicPr>
          <p:cNvPr id="12" name="Picture 11">
            <a:extLst>
              <a:ext uri="{FF2B5EF4-FFF2-40B4-BE49-F238E27FC236}">
                <a16:creationId xmlns:a16="http://schemas.microsoft.com/office/drawing/2014/main" id="{FE82E7AF-EFC4-9240-BF54-2DE49CF199D5}"/>
              </a:ext>
            </a:extLst>
          </p:cNvPr>
          <p:cNvPicPr>
            <a:picLocks noChangeAspect="1"/>
          </p:cNvPicPr>
          <p:nvPr userDrawn="1"/>
        </p:nvPicPr>
        <p:blipFill>
          <a:blip r:embed="rId4">
            <a:alphaModFix amt="25000"/>
          </a:blip>
          <a:srcRect/>
          <a:stretch/>
        </p:blipFill>
        <p:spPr>
          <a:xfrm>
            <a:off x="409161" y="2792264"/>
            <a:ext cx="439949" cy="319040"/>
          </a:xfrm>
          <a:prstGeom prst="rect">
            <a:avLst/>
          </a:prstGeom>
        </p:spPr>
      </p:pic>
      <p:pic>
        <p:nvPicPr>
          <p:cNvPr id="13" name="Picture 12">
            <a:extLst>
              <a:ext uri="{FF2B5EF4-FFF2-40B4-BE49-F238E27FC236}">
                <a16:creationId xmlns:a16="http://schemas.microsoft.com/office/drawing/2014/main" id="{B6428B1E-051E-0D49-A77D-EE2781453326}"/>
              </a:ext>
            </a:extLst>
          </p:cNvPr>
          <p:cNvPicPr>
            <a:picLocks noChangeAspect="1"/>
          </p:cNvPicPr>
          <p:nvPr userDrawn="1"/>
        </p:nvPicPr>
        <p:blipFill>
          <a:blip r:embed="rId5">
            <a:alphaModFix amt="50000"/>
          </a:blip>
          <a:srcRect/>
          <a:stretch/>
        </p:blipFill>
        <p:spPr>
          <a:xfrm>
            <a:off x="444430" y="3303952"/>
            <a:ext cx="369410" cy="369410"/>
          </a:xfrm>
          <a:prstGeom prst="rect">
            <a:avLst/>
          </a:prstGeom>
        </p:spPr>
      </p:pic>
      <p:sp>
        <p:nvSpPr>
          <p:cNvPr id="24" name="Text Placeholder 15">
            <a:extLst>
              <a:ext uri="{FF2B5EF4-FFF2-40B4-BE49-F238E27FC236}">
                <a16:creationId xmlns:a16="http://schemas.microsoft.com/office/drawing/2014/main" id="{882A999C-95D5-994D-B0E3-F775918018BB}"/>
              </a:ext>
            </a:extLst>
          </p:cNvPr>
          <p:cNvSpPr>
            <a:spLocks noGrp="1"/>
          </p:cNvSpPr>
          <p:nvPr>
            <p:ph type="body" sz="quarter" idx="18" hasCustomPrompt="1"/>
          </p:nvPr>
        </p:nvSpPr>
        <p:spPr>
          <a:xfrm>
            <a:off x="357188" y="4174896"/>
            <a:ext cx="5122242" cy="511498"/>
          </a:xfrm>
        </p:spPr>
        <p:txBody>
          <a:bodyPr>
            <a:noAutofit/>
          </a:bodyPr>
          <a:lstStyle>
            <a:lvl1pPr marL="0" indent="0">
              <a:buNone/>
              <a:defRPr sz="3200" b="1" i="0" spc="100" baseline="0">
                <a:solidFill>
                  <a:srgbClr val="A90037"/>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John Doe</a:t>
            </a:r>
          </a:p>
        </p:txBody>
      </p:sp>
      <p:sp>
        <p:nvSpPr>
          <p:cNvPr id="25" name="Text Placeholder 15">
            <a:extLst>
              <a:ext uri="{FF2B5EF4-FFF2-40B4-BE49-F238E27FC236}">
                <a16:creationId xmlns:a16="http://schemas.microsoft.com/office/drawing/2014/main" id="{27AB0103-2049-0C44-92D0-C6F3A7A36B24}"/>
              </a:ext>
            </a:extLst>
          </p:cNvPr>
          <p:cNvSpPr>
            <a:spLocks noGrp="1"/>
          </p:cNvSpPr>
          <p:nvPr>
            <p:ph type="body" sz="quarter" idx="19" hasCustomPrompt="1"/>
          </p:nvPr>
        </p:nvSpPr>
        <p:spPr>
          <a:xfrm>
            <a:off x="930729" y="4885887"/>
            <a:ext cx="4548701" cy="370191"/>
          </a:xfrm>
        </p:spPr>
        <p:txBody>
          <a:bodyPr>
            <a:normAutofit/>
          </a:bodyPr>
          <a:lstStyle>
            <a:lvl1pPr marL="0" indent="0">
              <a:buNone/>
              <a:defRPr sz="2400" b="0" i="0" spc="50" baseline="0">
                <a:solidFill>
                  <a:schemeClr val="tx1"/>
                </a:solidFill>
                <a:latin typeface="Montserrat" pitchFamily="2" charset="77"/>
                <a:ea typeface="Lato" panose="020F0502020204030203" pitchFamily="34" charset="0"/>
                <a:cs typeface="Lato" panose="020F0502020204030203" pitchFamily="34" charset="0"/>
              </a:defRPr>
            </a:lvl1pPr>
          </a:lstStyle>
          <a:p>
            <a:pPr lvl="0"/>
            <a:r>
              <a:rPr lang="en-US" dirty="0"/>
              <a:t>(555) 123-8910</a:t>
            </a:r>
          </a:p>
        </p:txBody>
      </p:sp>
      <p:sp>
        <p:nvSpPr>
          <p:cNvPr id="26" name="Text Placeholder 15">
            <a:extLst>
              <a:ext uri="{FF2B5EF4-FFF2-40B4-BE49-F238E27FC236}">
                <a16:creationId xmlns:a16="http://schemas.microsoft.com/office/drawing/2014/main" id="{F92E8454-7192-7D45-9804-87FA3317C9D8}"/>
              </a:ext>
            </a:extLst>
          </p:cNvPr>
          <p:cNvSpPr>
            <a:spLocks noGrp="1"/>
          </p:cNvSpPr>
          <p:nvPr>
            <p:ph type="body" sz="quarter" idx="20" hasCustomPrompt="1"/>
          </p:nvPr>
        </p:nvSpPr>
        <p:spPr>
          <a:xfrm>
            <a:off x="930729" y="5424561"/>
            <a:ext cx="4548701" cy="370191"/>
          </a:xfrm>
        </p:spPr>
        <p:txBody>
          <a:bodyPr>
            <a:normAutofit/>
          </a:bodyPr>
          <a:lstStyle>
            <a:lvl1pPr marL="0" indent="0">
              <a:buNone/>
              <a:defRPr sz="2400" b="0" i="0" spc="50" baseline="0">
                <a:solidFill>
                  <a:schemeClr val="tx1"/>
                </a:solidFill>
                <a:latin typeface="Montserrat" pitchFamily="2" charset="77"/>
                <a:ea typeface="Lato" panose="020F0502020204030203" pitchFamily="34" charset="0"/>
                <a:cs typeface="Lato" panose="020F0502020204030203" pitchFamily="34" charset="0"/>
              </a:defRPr>
            </a:lvl1pPr>
          </a:lstStyle>
          <a:p>
            <a:pPr lvl="0"/>
            <a:r>
              <a:rPr lang="en-US" dirty="0"/>
              <a:t>jdoe2@email.com</a:t>
            </a:r>
          </a:p>
        </p:txBody>
      </p:sp>
      <p:sp>
        <p:nvSpPr>
          <p:cNvPr id="27" name="Text Placeholder 15">
            <a:extLst>
              <a:ext uri="{FF2B5EF4-FFF2-40B4-BE49-F238E27FC236}">
                <a16:creationId xmlns:a16="http://schemas.microsoft.com/office/drawing/2014/main" id="{2BB9F1FF-0898-BE4C-9FF8-B1F20101445A}"/>
              </a:ext>
            </a:extLst>
          </p:cNvPr>
          <p:cNvSpPr>
            <a:spLocks noGrp="1"/>
          </p:cNvSpPr>
          <p:nvPr>
            <p:ph type="body" sz="quarter" idx="21" hasCustomPrompt="1"/>
          </p:nvPr>
        </p:nvSpPr>
        <p:spPr>
          <a:xfrm>
            <a:off x="930729" y="5961434"/>
            <a:ext cx="4548701" cy="370191"/>
          </a:xfrm>
        </p:spPr>
        <p:txBody>
          <a:bodyPr>
            <a:normAutofit/>
          </a:bodyPr>
          <a:lstStyle>
            <a:lvl1pPr marL="0" indent="0">
              <a:buNone/>
              <a:defRPr sz="2400" b="0" i="0" spc="50" baseline="0">
                <a:solidFill>
                  <a:schemeClr val="tx1"/>
                </a:solidFill>
                <a:latin typeface="Montserrat" pitchFamily="2" charset="77"/>
                <a:ea typeface="Lato" panose="020F0502020204030203" pitchFamily="34" charset="0"/>
                <a:cs typeface="Lato" panose="020F0502020204030203" pitchFamily="34" charset="0"/>
              </a:defRPr>
            </a:lvl1pPr>
          </a:lstStyle>
          <a:p>
            <a:pPr lvl="0"/>
            <a:r>
              <a:rPr lang="en-US" dirty="0"/>
              <a:t>Yourpersonalsite2.com</a:t>
            </a:r>
          </a:p>
        </p:txBody>
      </p:sp>
      <p:pic>
        <p:nvPicPr>
          <p:cNvPr id="28" name="Picture 27" descr="A close up of a logo&#10;&#10;Description automatically generated">
            <a:extLst>
              <a:ext uri="{FF2B5EF4-FFF2-40B4-BE49-F238E27FC236}">
                <a16:creationId xmlns:a16="http://schemas.microsoft.com/office/drawing/2014/main" id="{1DFE1C0F-1C39-9E41-9B0B-668E1395CED5}"/>
              </a:ext>
            </a:extLst>
          </p:cNvPr>
          <p:cNvPicPr>
            <a:picLocks noChangeAspect="1"/>
          </p:cNvPicPr>
          <p:nvPr userDrawn="1"/>
        </p:nvPicPr>
        <p:blipFill>
          <a:blip r:embed="rId3">
            <a:alphaModFix amt="50000"/>
          </a:blip>
          <a:stretch>
            <a:fillRect/>
          </a:stretch>
        </p:blipFill>
        <p:spPr>
          <a:xfrm>
            <a:off x="446834" y="4885887"/>
            <a:ext cx="369410" cy="370191"/>
          </a:xfrm>
          <a:prstGeom prst="rect">
            <a:avLst/>
          </a:prstGeom>
        </p:spPr>
      </p:pic>
      <p:pic>
        <p:nvPicPr>
          <p:cNvPr id="29" name="Picture 28">
            <a:extLst>
              <a:ext uri="{FF2B5EF4-FFF2-40B4-BE49-F238E27FC236}">
                <a16:creationId xmlns:a16="http://schemas.microsoft.com/office/drawing/2014/main" id="{246AEDDD-0A2E-2F45-A572-CB6BB1C6F369}"/>
              </a:ext>
            </a:extLst>
          </p:cNvPr>
          <p:cNvPicPr>
            <a:picLocks noChangeAspect="1"/>
          </p:cNvPicPr>
          <p:nvPr userDrawn="1"/>
        </p:nvPicPr>
        <p:blipFill>
          <a:blip r:embed="rId4">
            <a:alphaModFix amt="25000"/>
          </a:blip>
          <a:srcRect/>
          <a:stretch/>
        </p:blipFill>
        <p:spPr>
          <a:xfrm>
            <a:off x="409161" y="5450136"/>
            <a:ext cx="439949" cy="319040"/>
          </a:xfrm>
          <a:prstGeom prst="rect">
            <a:avLst/>
          </a:prstGeom>
        </p:spPr>
      </p:pic>
      <p:pic>
        <p:nvPicPr>
          <p:cNvPr id="30" name="Picture 29">
            <a:extLst>
              <a:ext uri="{FF2B5EF4-FFF2-40B4-BE49-F238E27FC236}">
                <a16:creationId xmlns:a16="http://schemas.microsoft.com/office/drawing/2014/main" id="{BC3B8E5E-2782-4D47-BB29-9F5F2CFEC0F4}"/>
              </a:ext>
            </a:extLst>
          </p:cNvPr>
          <p:cNvPicPr>
            <a:picLocks noChangeAspect="1"/>
          </p:cNvPicPr>
          <p:nvPr userDrawn="1"/>
        </p:nvPicPr>
        <p:blipFill>
          <a:blip r:embed="rId5">
            <a:alphaModFix amt="50000"/>
          </a:blip>
          <a:srcRect/>
          <a:stretch/>
        </p:blipFill>
        <p:spPr>
          <a:xfrm>
            <a:off x="444430" y="5961824"/>
            <a:ext cx="369410" cy="369410"/>
          </a:xfrm>
          <a:prstGeom prst="rect">
            <a:avLst/>
          </a:prstGeom>
        </p:spPr>
      </p:pic>
      <p:sp>
        <p:nvSpPr>
          <p:cNvPr id="20" name="Text Placeholder 15">
            <a:extLst>
              <a:ext uri="{FF2B5EF4-FFF2-40B4-BE49-F238E27FC236}">
                <a16:creationId xmlns:a16="http://schemas.microsoft.com/office/drawing/2014/main" id="{A19C1378-B01C-514B-B7B0-91F275497CE5}"/>
              </a:ext>
            </a:extLst>
          </p:cNvPr>
          <p:cNvSpPr>
            <a:spLocks noGrp="1"/>
          </p:cNvSpPr>
          <p:nvPr>
            <p:ph type="body" sz="quarter" idx="22" hasCustomPrompt="1"/>
          </p:nvPr>
        </p:nvSpPr>
        <p:spPr>
          <a:xfrm>
            <a:off x="7649936" y="6409974"/>
            <a:ext cx="3843834" cy="268856"/>
          </a:xfrm>
        </p:spPr>
        <p:txBody>
          <a:bodyPr anchor="ctr" anchorCtr="0">
            <a:noAutofit/>
          </a:bodyPr>
          <a:lstStyle>
            <a:lvl1pPr marL="0" indent="0" algn="r">
              <a:buNone/>
              <a:defRPr sz="1400" b="0" i="0" spc="50" baseline="0">
                <a:solidFill>
                  <a:srgbClr val="1C3A62"/>
                </a:solidFill>
                <a:latin typeface="Montserrat" pitchFamily="2" charset="77"/>
                <a:ea typeface="Lato" panose="020F0502020204030203" pitchFamily="34" charset="0"/>
                <a:cs typeface="Lato" panose="020F0502020204030203" pitchFamily="34" charset="0"/>
              </a:defRPr>
            </a:lvl1pPr>
          </a:lstStyle>
          <a:p>
            <a:pPr lvl="0"/>
            <a:r>
              <a:rPr lang="en-US" dirty="0" err="1"/>
              <a:t>cancer.nmsu.edu</a:t>
            </a:r>
            <a:r>
              <a:rPr lang="en-US" dirty="0"/>
              <a:t> | </a:t>
            </a:r>
            <a:r>
              <a:rPr lang="en-US" dirty="0" err="1"/>
              <a:t>fredhutch.org</a:t>
            </a:r>
            <a:r>
              <a:rPr lang="en-US" dirty="0"/>
              <a:t>/</a:t>
            </a:r>
            <a:r>
              <a:rPr lang="en-US" dirty="0" err="1"/>
              <a:t>pacr</a:t>
            </a:r>
            <a:endParaRPr lang="en-US" dirty="0"/>
          </a:p>
        </p:txBody>
      </p:sp>
    </p:spTree>
    <p:extLst>
      <p:ext uri="{BB962C8B-B14F-4D97-AF65-F5344CB8AC3E}">
        <p14:creationId xmlns:p14="http://schemas.microsoft.com/office/powerpoint/2010/main" val="3843210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Head -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DB8365-8936-134A-8AA7-0B36CFFCCB8C}"/>
              </a:ext>
            </a:extLst>
          </p:cNvPr>
          <p:cNvSpPr/>
          <p:nvPr userDrawn="1"/>
        </p:nvSpPr>
        <p:spPr>
          <a:xfrm>
            <a:off x="-6350" y="0"/>
            <a:ext cx="12192000" cy="6858000"/>
          </a:xfrm>
          <a:prstGeom prst="rect">
            <a:avLst/>
          </a:prstGeom>
          <a:solidFill>
            <a:srgbClr val="1C3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989D3FAF-7956-6F41-A405-2CC9107363C9}"/>
              </a:ext>
            </a:extLst>
          </p:cNvPr>
          <p:cNvPicPr>
            <a:picLocks noChangeAspect="1"/>
          </p:cNvPicPr>
          <p:nvPr userDrawn="1"/>
        </p:nvPicPr>
        <p:blipFill>
          <a:blip r:embed="rId2" cstate="screen">
            <a:alphaModFix amt="15000"/>
            <a:extLst>
              <a:ext uri="{28A0092B-C50C-407E-A947-70E740481C1C}">
                <a14:useLocalDpi xmlns:a14="http://schemas.microsoft.com/office/drawing/2010/main"/>
              </a:ext>
            </a:extLst>
          </a:blip>
          <a:srcRect b="681"/>
          <a:stretch>
            <a:fillRect/>
          </a:stretch>
        </p:blipFill>
        <p:spPr>
          <a:xfrm>
            <a:off x="8637144" y="3266026"/>
            <a:ext cx="4229043" cy="4847560"/>
          </a:xfrm>
          <a:prstGeom prst="rect">
            <a:avLst/>
          </a:prstGeom>
        </p:spPr>
      </p:pic>
      <p:sp>
        <p:nvSpPr>
          <p:cNvPr id="12" name="Text Placeholder 11">
            <a:extLst>
              <a:ext uri="{FF2B5EF4-FFF2-40B4-BE49-F238E27FC236}">
                <a16:creationId xmlns:a16="http://schemas.microsoft.com/office/drawing/2014/main" id="{66408BE9-165A-9445-B01A-331E52D4CCA1}"/>
              </a:ext>
            </a:extLst>
          </p:cNvPr>
          <p:cNvSpPr>
            <a:spLocks noGrp="1"/>
          </p:cNvSpPr>
          <p:nvPr>
            <p:ph type="body" sz="quarter" idx="10" hasCustomPrompt="1"/>
          </p:nvPr>
        </p:nvSpPr>
        <p:spPr>
          <a:xfrm>
            <a:off x="423956" y="1895475"/>
            <a:ext cx="11331388" cy="1554327"/>
          </a:xfrm>
        </p:spPr>
        <p:txBody>
          <a:bodyPr anchor="b" anchorCtr="0">
            <a:normAutofit/>
          </a:bodyPr>
          <a:lstStyle>
            <a:lvl1pPr marL="0" indent="0" algn="ctr">
              <a:buNone/>
              <a:defRPr sz="4800" b="1" i="1">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Section Head: </a:t>
            </a:r>
            <a:r>
              <a:rPr lang="en-US" dirty="0" err="1"/>
              <a:t>Lato</a:t>
            </a:r>
            <a:r>
              <a:rPr lang="en-US" dirty="0"/>
              <a:t> Italic</a:t>
            </a:r>
          </a:p>
        </p:txBody>
      </p:sp>
      <p:sp>
        <p:nvSpPr>
          <p:cNvPr id="13" name="Text Placeholder 11">
            <a:extLst>
              <a:ext uri="{FF2B5EF4-FFF2-40B4-BE49-F238E27FC236}">
                <a16:creationId xmlns:a16="http://schemas.microsoft.com/office/drawing/2014/main" id="{25E10554-8F2D-5A47-8319-CBD5F4FD8EBA}"/>
              </a:ext>
            </a:extLst>
          </p:cNvPr>
          <p:cNvSpPr>
            <a:spLocks noGrp="1"/>
          </p:cNvSpPr>
          <p:nvPr>
            <p:ph type="body" sz="quarter" idx="11" hasCustomPrompt="1"/>
          </p:nvPr>
        </p:nvSpPr>
        <p:spPr>
          <a:xfrm>
            <a:off x="1179186" y="3917646"/>
            <a:ext cx="9833628" cy="762911"/>
          </a:xfrm>
        </p:spPr>
        <p:txBody>
          <a:bodyPr>
            <a:normAutofit/>
          </a:bodyPr>
          <a:lstStyle>
            <a:lvl1pPr marL="0" indent="0" algn="ctr">
              <a:buNone/>
              <a:defRPr sz="3600" b="0" i="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Section Subhead: </a:t>
            </a:r>
            <a:r>
              <a:rPr lang="en-US" dirty="0" err="1"/>
              <a:t>Lato</a:t>
            </a:r>
            <a:r>
              <a:rPr lang="en-US" dirty="0"/>
              <a:t> Regular</a:t>
            </a:r>
          </a:p>
        </p:txBody>
      </p:sp>
    </p:spTree>
    <p:extLst>
      <p:ext uri="{BB962C8B-B14F-4D97-AF65-F5344CB8AC3E}">
        <p14:creationId xmlns:p14="http://schemas.microsoft.com/office/powerpoint/2010/main" val="2386009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Head - Re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DB8365-8936-134A-8AA7-0B36CFFCCB8C}"/>
              </a:ext>
            </a:extLst>
          </p:cNvPr>
          <p:cNvSpPr/>
          <p:nvPr userDrawn="1"/>
        </p:nvSpPr>
        <p:spPr>
          <a:xfrm>
            <a:off x="-6350" y="0"/>
            <a:ext cx="12192000" cy="6858000"/>
          </a:xfrm>
          <a:prstGeom prst="rect">
            <a:avLst/>
          </a:prstGeom>
          <a:solidFill>
            <a:srgbClr val="A90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989D3FAF-7956-6F41-A405-2CC9107363C9}"/>
              </a:ext>
            </a:extLst>
          </p:cNvPr>
          <p:cNvPicPr>
            <a:picLocks noChangeAspect="1"/>
          </p:cNvPicPr>
          <p:nvPr userDrawn="1"/>
        </p:nvPicPr>
        <p:blipFill>
          <a:blip r:embed="rId2" cstate="screen">
            <a:alphaModFix amt="15000"/>
            <a:extLst>
              <a:ext uri="{28A0092B-C50C-407E-A947-70E740481C1C}">
                <a14:useLocalDpi xmlns:a14="http://schemas.microsoft.com/office/drawing/2010/main"/>
              </a:ext>
            </a:extLst>
          </a:blip>
          <a:srcRect b="681"/>
          <a:stretch>
            <a:fillRect/>
          </a:stretch>
        </p:blipFill>
        <p:spPr>
          <a:xfrm>
            <a:off x="8637144" y="3266026"/>
            <a:ext cx="4229043" cy="4847560"/>
          </a:xfrm>
          <a:prstGeom prst="rect">
            <a:avLst/>
          </a:prstGeom>
        </p:spPr>
      </p:pic>
      <p:sp>
        <p:nvSpPr>
          <p:cNvPr id="12" name="Text Placeholder 11">
            <a:extLst>
              <a:ext uri="{FF2B5EF4-FFF2-40B4-BE49-F238E27FC236}">
                <a16:creationId xmlns:a16="http://schemas.microsoft.com/office/drawing/2014/main" id="{66408BE9-165A-9445-B01A-331E52D4CCA1}"/>
              </a:ext>
            </a:extLst>
          </p:cNvPr>
          <p:cNvSpPr>
            <a:spLocks noGrp="1"/>
          </p:cNvSpPr>
          <p:nvPr>
            <p:ph type="body" sz="quarter" idx="10" hasCustomPrompt="1"/>
          </p:nvPr>
        </p:nvSpPr>
        <p:spPr>
          <a:xfrm>
            <a:off x="423956" y="1895475"/>
            <a:ext cx="11331388" cy="1554327"/>
          </a:xfrm>
        </p:spPr>
        <p:txBody>
          <a:bodyPr anchor="b" anchorCtr="0">
            <a:normAutofit/>
          </a:bodyPr>
          <a:lstStyle>
            <a:lvl1pPr marL="0" indent="0" algn="ctr">
              <a:buNone/>
              <a:defRPr sz="4800" b="1" i="1">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Section Head: </a:t>
            </a:r>
            <a:r>
              <a:rPr lang="en-US" dirty="0" err="1"/>
              <a:t>Lato</a:t>
            </a:r>
            <a:r>
              <a:rPr lang="en-US" dirty="0"/>
              <a:t> Italic</a:t>
            </a:r>
          </a:p>
        </p:txBody>
      </p:sp>
      <p:sp>
        <p:nvSpPr>
          <p:cNvPr id="13" name="Text Placeholder 11">
            <a:extLst>
              <a:ext uri="{FF2B5EF4-FFF2-40B4-BE49-F238E27FC236}">
                <a16:creationId xmlns:a16="http://schemas.microsoft.com/office/drawing/2014/main" id="{25E10554-8F2D-5A47-8319-CBD5F4FD8EBA}"/>
              </a:ext>
            </a:extLst>
          </p:cNvPr>
          <p:cNvSpPr>
            <a:spLocks noGrp="1"/>
          </p:cNvSpPr>
          <p:nvPr>
            <p:ph type="body" sz="quarter" idx="11" hasCustomPrompt="1"/>
          </p:nvPr>
        </p:nvSpPr>
        <p:spPr>
          <a:xfrm>
            <a:off x="1179186" y="3917646"/>
            <a:ext cx="9833628" cy="762911"/>
          </a:xfrm>
        </p:spPr>
        <p:txBody>
          <a:bodyPr>
            <a:normAutofit/>
          </a:bodyPr>
          <a:lstStyle>
            <a:lvl1pPr marL="0" indent="0" algn="ctr">
              <a:buNone/>
              <a:defRPr sz="3600" b="0" i="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Section Subhead: </a:t>
            </a:r>
            <a:r>
              <a:rPr lang="en-US" dirty="0" err="1"/>
              <a:t>Lato</a:t>
            </a:r>
            <a:r>
              <a:rPr lang="en-US" dirty="0"/>
              <a:t> Regular</a:t>
            </a:r>
          </a:p>
        </p:txBody>
      </p:sp>
    </p:spTree>
    <p:extLst>
      <p:ext uri="{BB962C8B-B14F-4D97-AF65-F5344CB8AC3E}">
        <p14:creationId xmlns:p14="http://schemas.microsoft.com/office/powerpoint/2010/main" val="367226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meline">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14391829-D969-5C45-BAFB-38A5621D412A}"/>
              </a:ext>
            </a:extLst>
          </p:cNvPr>
          <p:cNvSpPr/>
          <p:nvPr userDrawn="1"/>
        </p:nvSpPr>
        <p:spPr>
          <a:xfrm>
            <a:off x="-243840" y="232502"/>
            <a:ext cx="12675326" cy="914400"/>
          </a:xfrm>
          <a:prstGeom prst="roundRect">
            <a:avLst/>
          </a:prstGeom>
          <a:solidFill>
            <a:srgbClr val="1C3A62">
              <a:alpha val="90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5C8B994B-375E-734E-A7C6-B4B399E23B26}"/>
              </a:ext>
            </a:extLst>
          </p:cNvPr>
          <p:cNvSpPr>
            <a:spLocks noGrp="1"/>
          </p:cNvSpPr>
          <p:nvPr>
            <p:ph type="sldNum" sz="quarter" idx="12"/>
          </p:nvPr>
        </p:nvSpPr>
        <p:spPr>
          <a:xfrm>
            <a:off x="11636304" y="6412775"/>
            <a:ext cx="422525" cy="268856"/>
          </a:xfrm>
        </p:spPr>
        <p:txBody>
          <a:bodyPr lIns="0" tIns="0" rIns="0" bIns="0"/>
          <a:lstStyle>
            <a:lvl1pPr algn="ctr">
              <a:defRPr sz="1400">
                <a:solidFill>
                  <a:schemeClr val="bg1"/>
                </a:solidFill>
                <a:latin typeface="Montserrat" pitchFamily="2" charset="77"/>
              </a:defRPr>
            </a:lvl1pPr>
          </a:lstStyle>
          <a:p>
            <a:fld id="{9EC71654-96A5-4280-94F3-931C61A9F92C}" type="slidenum">
              <a:rPr lang="en-US" smtClean="0">
                <a:solidFill>
                  <a:srgbClr val="1C3A62"/>
                </a:solidFill>
              </a:rPr>
              <a:pPr/>
              <a:t>‹#›</a:t>
            </a:fld>
            <a:endParaRPr lang="en-US" dirty="0">
              <a:solidFill>
                <a:srgbClr val="1C3A62"/>
              </a:solidFill>
            </a:endParaRPr>
          </a:p>
        </p:txBody>
      </p:sp>
      <p:sp>
        <p:nvSpPr>
          <p:cNvPr id="10" name="Text Placeholder 13">
            <a:extLst>
              <a:ext uri="{FF2B5EF4-FFF2-40B4-BE49-F238E27FC236}">
                <a16:creationId xmlns:a16="http://schemas.microsoft.com/office/drawing/2014/main" id="{184BFAC4-7D88-C44A-80BB-F68BECF4EA92}"/>
              </a:ext>
            </a:extLst>
          </p:cNvPr>
          <p:cNvSpPr>
            <a:spLocks noGrp="1"/>
          </p:cNvSpPr>
          <p:nvPr>
            <p:ph type="body" sz="quarter" idx="13" hasCustomPrompt="1"/>
          </p:nvPr>
        </p:nvSpPr>
        <p:spPr>
          <a:xfrm>
            <a:off x="586716" y="364265"/>
            <a:ext cx="11018568" cy="650875"/>
          </a:xfrm>
        </p:spPr>
        <p:txBody>
          <a:bodyPr anchor="ctr" anchorCtr="0">
            <a:noAutofit/>
          </a:bodyPr>
          <a:lstStyle>
            <a:lvl1pPr marL="0" indent="0" algn="ctr">
              <a:buNone/>
              <a:defRPr sz="4800" b="1" i="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Timeline Title</a:t>
            </a:r>
          </a:p>
        </p:txBody>
      </p:sp>
      <p:cxnSp>
        <p:nvCxnSpPr>
          <p:cNvPr id="21" name="Straight Connector 20">
            <a:extLst>
              <a:ext uri="{FF2B5EF4-FFF2-40B4-BE49-F238E27FC236}">
                <a16:creationId xmlns:a16="http://schemas.microsoft.com/office/drawing/2014/main" id="{1ED8EA2E-B80C-4B41-9011-17FE20A5B977}"/>
              </a:ext>
            </a:extLst>
          </p:cNvPr>
          <p:cNvCxnSpPr/>
          <p:nvPr userDrawn="1"/>
        </p:nvCxnSpPr>
        <p:spPr>
          <a:xfrm>
            <a:off x="-568234" y="3203860"/>
            <a:ext cx="13328469" cy="0"/>
          </a:xfrm>
          <a:prstGeom prst="line">
            <a:avLst/>
          </a:prstGeom>
          <a:ln w="63500">
            <a:solidFill>
              <a:srgbClr val="A90037"/>
            </a:solidFill>
          </a:ln>
        </p:spPr>
        <p:style>
          <a:lnRef idx="1">
            <a:schemeClr val="accent1"/>
          </a:lnRef>
          <a:fillRef idx="0">
            <a:schemeClr val="accent1"/>
          </a:fillRef>
          <a:effectRef idx="0">
            <a:schemeClr val="accent1"/>
          </a:effectRef>
          <a:fontRef idx="minor">
            <a:schemeClr val="tx1"/>
          </a:fontRef>
        </p:style>
      </p:cxnSp>
      <p:sp>
        <p:nvSpPr>
          <p:cNvPr id="22" name="Text Placeholder 15">
            <a:extLst>
              <a:ext uri="{FF2B5EF4-FFF2-40B4-BE49-F238E27FC236}">
                <a16:creationId xmlns:a16="http://schemas.microsoft.com/office/drawing/2014/main" id="{6FF59021-E1FC-264F-B574-427F176D3002}"/>
              </a:ext>
            </a:extLst>
          </p:cNvPr>
          <p:cNvSpPr>
            <a:spLocks noGrp="1"/>
          </p:cNvSpPr>
          <p:nvPr>
            <p:ph type="body" sz="quarter" idx="23" hasCustomPrompt="1"/>
          </p:nvPr>
        </p:nvSpPr>
        <p:spPr>
          <a:xfrm>
            <a:off x="2508093" y="1350873"/>
            <a:ext cx="7175815" cy="560761"/>
          </a:xfrm>
        </p:spPr>
        <p:txBody>
          <a:bodyPr>
            <a:noAutofit/>
          </a:bodyPr>
          <a:lstStyle>
            <a:lvl1pPr marL="0" indent="0" algn="ctr">
              <a:buNone/>
              <a:defRPr sz="3200" b="1" i="0" spc="100" baseline="0">
                <a:solidFill>
                  <a:srgbClr val="A90037"/>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Slide Subtitle</a:t>
            </a:r>
          </a:p>
        </p:txBody>
      </p:sp>
      <p:sp>
        <p:nvSpPr>
          <p:cNvPr id="25" name="Rounded Rectangle 24">
            <a:extLst>
              <a:ext uri="{FF2B5EF4-FFF2-40B4-BE49-F238E27FC236}">
                <a16:creationId xmlns:a16="http://schemas.microsoft.com/office/drawing/2014/main" id="{3F9ED5F1-E30C-ED43-8116-E6901D70EC1B}"/>
              </a:ext>
            </a:extLst>
          </p:cNvPr>
          <p:cNvSpPr/>
          <p:nvPr userDrawn="1"/>
        </p:nvSpPr>
        <p:spPr>
          <a:xfrm>
            <a:off x="1854818" y="3009902"/>
            <a:ext cx="111257" cy="387917"/>
          </a:xfrm>
          <a:prstGeom prst="round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5114C00A-2408-2F46-B731-69C1F3E4D97C}"/>
              </a:ext>
            </a:extLst>
          </p:cNvPr>
          <p:cNvSpPr/>
          <p:nvPr userDrawn="1"/>
        </p:nvSpPr>
        <p:spPr>
          <a:xfrm>
            <a:off x="4668053" y="3009902"/>
            <a:ext cx="111257" cy="387917"/>
          </a:xfrm>
          <a:prstGeom prst="round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a:extLst>
              <a:ext uri="{FF2B5EF4-FFF2-40B4-BE49-F238E27FC236}">
                <a16:creationId xmlns:a16="http://schemas.microsoft.com/office/drawing/2014/main" id="{7AAA7BF6-5491-9543-9431-B0B65A39AC60}"/>
              </a:ext>
            </a:extLst>
          </p:cNvPr>
          <p:cNvSpPr/>
          <p:nvPr userDrawn="1"/>
        </p:nvSpPr>
        <p:spPr>
          <a:xfrm>
            <a:off x="7481287" y="3009902"/>
            <a:ext cx="111257" cy="387917"/>
          </a:xfrm>
          <a:prstGeom prst="round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a:extLst>
              <a:ext uri="{FF2B5EF4-FFF2-40B4-BE49-F238E27FC236}">
                <a16:creationId xmlns:a16="http://schemas.microsoft.com/office/drawing/2014/main" id="{30332CD3-0725-C94B-903B-D6152372732D}"/>
              </a:ext>
            </a:extLst>
          </p:cNvPr>
          <p:cNvSpPr/>
          <p:nvPr userDrawn="1"/>
        </p:nvSpPr>
        <p:spPr>
          <a:xfrm>
            <a:off x="10294520" y="3009902"/>
            <a:ext cx="111257" cy="387917"/>
          </a:xfrm>
          <a:prstGeom prst="round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15">
            <a:extLst>
              <a:ext uri="{FF2B5EF4-FFF2-40B4-BE49-F238E27FC236}">
                <a16:creationId xmlns:a16="http://schemas.microsoft.com/office/drawing/2014/main" id="{60FE3846-4E31-9747-88CE-1E112D7BEA3F}"/>
              </a:ext>
            </a:extLst>
          </p:cNvPr>
          <p:cNvSpPr>
            <a:spLocks noGrp="1"/>
          </p:cNvSpPr>
          <p:nvPr>
            <p:ph type="body" sz="quarter" idx="24" hasCustomPrompt="1"/>
          </p:nvPr>
        </p:nvSpPr>
        <p:spPr>
          <a:xfrm>
            <a:off x="9095013" y="4996527"/>
            <a:ext cx="2510270" cy="1416226"/>
          </a:xfrm>
        </p:spPr>
        <p:txBody>
          <a:bodyPr>
            <a:normAutofit/>
          </a:bodyPr>
          <a:lstStyle>
            <a:lvl1pPr marL="0" indent="0" algn="ctr">
              <a:buNone/>
              <a:defRPr sz="1800" b="0" i="0" spc="50" baseline="0">
                <a:solidFill>
                  <a:schemeClr val="tx1"/>
                </a:solidFill>
                <a:latin typeface="Montserrat" pitchFamily="2" charset="77"/>
                <a:ea typeface="Lato" panose="020F0502020204030203" pitchFamily="34" charset="0"/>
                <a:cs typeface="Lato" panose="020F0502020204030203" pitchFamily="34" charset="0"/>
              </a:defRPr>
            </a:lvl1pPr>
          </a:lstStyle>
          <a:p>
            <a:pPr lvl="0"/>
            <a:r>
              <a:rPr lang="en-US" dirty="0"/>
              <a:t>Event Description</a:t>
            </a:r>
          </a:p>
        </p:txBody>
      </p:sp>
      <p:sp>
        <p:nvSpPr>
          <p:cNvPr id="31" name="Text Placeholder 15">
            <a:extLst>
              <a:ext uri="{FF2B5EF4-FFF2-40B4-BE49-F238E27FC236}">
                <a16:creationId xmlns:a16="http://schemas.microsoft.com/office/drawing/2014/main" id="{C5A20B92-40C0-9048-87D6-7552DA4C314A}"/>
              </a:ext>
            </a:extLst>
          </p:cNvPr>
          <p:cNvSpPr>
            <a:spLocks noGrp="1"/>
          </p:cNvSpPr>
          <p:nvPr>
            <p:ph type="body" sz="quarter" idx="25" hasCustomPrompt="1"/>
          </p:nvPr>
        </p:nvSpPr>
        <p:spPr>
          <a:xfrm>
            <a:off x="9095013" y="3917475"/>
            <a:ext cx="2510270" cy="955441"/>
          </a:xfrm>
        </p:spPr>
        <p:txBody>
          <a:bodyPr anchor="b" anchorCtr="0">
            <a:noAutofit/>
          </a:bodyPr>
          <a:lstStyle>
            <a:lvl1pPr marL="0" indent="0" algn="ctr">
              <a:buNone/>
              <a:defRPr sz="2400" b="0" i="0" spc="100" baseline="0">
                <a:solidFill>
                  <a:srgbClr val="A90037"/>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Event 4</a:t>
            </a:r>
          </a:p>
        </p:txBody>
      </p:sp>
      <p:sp>
        <p:nvSpPr>
          <p:cNvPr id="32" name="Text Placeholder 15">
            <a:extLst>
              <a:ext uri="{FF2B5EF4-FFF2-40B4-BE49-F238E27FC236}">
                <a16:creationId xmlns:a16="http://schemas.microsoft.com/office/drawing/2014/main" id="{2E577FE0-CC09-7E45-AE3B-378CEAF44976}"/>
              </a:ext>
            </a:extLst>
          </p:cNvPr>
          <p:cNvSpPr>
            <a:spLocks noGrp="1"/>
          </p:cNvSpPr>
          <p:nvPr>
            <p:ph type="body" sz="quarter" idx="26" hasCustomPrompt="1"/>
          </p:nvPr>
        </p:nvSpPr>
        <p:spPr>
          <a:xfrm>
            <a:off x="6281780" y="4996531"/>
            <a:ext cx="2510270" cy="1416226"/>
          </a:xfrm>
        </p:spPr>
        <p:txBody>
          <a:bodyPr>
            <a:normAutofit/>
          </a:bodyPr>
          <a:lstStyle>
            <a:lvl1pPr marL="0" indent="0" algn="ctr">
              <a:buNone/>
              <a:defRPr sz="1800" b="0" i="0" spc="50" baseline="0">
                <a:solidFill>
                  <a:schemeClr val="tx1"/>
                </a:solidFill>
                <a:latin typeface="Montserrat" pitchFamily="2" charset="77"/>
                <a:ea typeface="Lato" panose="020F0502020204030203" pitchFamily="34" charset="0"/>
                <a:cs typeface="Lato" panose="020F0502020204030203" pitchFamily="34" charset="0"/>
              </a:defRPr>
            </a:lvl1pPr>
          </a:lstStyle>
          <a:p>
            <a:pPr lvl="0"/>
            <a:r>
              <a:rPr lang="en-US" dirty="0"/>
              <a:t>Event Description</a:t>
            </a:r>
          </a:p>
        </p:txBody>
      </p:sp>
      <p:sp>
        <p:nvSpPr>
          <p:cNvPr id="33" name="Text Placeholder 15">
            <a:extLst>
              <a:ext uri="{FF2B5EF4-FFF2-40B4-BE49-F238E27FC236}">
                <a16:creationId xmlns:a16="http://schemas.microsoft.com/office/drawing/2014/main" id="{EB40999C-925A-8246-BC8C-0862B25A8EC6}"/>
              </a:ext>
            </a:extLst>
          </p:cNvPr>
          <p:cNvSpPr>
            <a:spLocks noGrp="1"/>
          </p:cNvSpPr>
          <p:nvPr>
            <p:ph type="body" sz="quarter" idx="27" hasCustomPrompt="1"/>
          </p:nvPr>
        </p:nvSpPr>
        <p:spPr>
          <a:xfrm>
            <a:off x="6281780" y="3917475"/>
            <a:ext cx="2510270" cy="955441"/>
          </a:xfrm>
        </p:spPr>
        <p:txBody>
          <a:bodyPr anchor="b" anchorCtr="0">
            <a:noAutofit/>
          </a:bodyPr>
          <a:lstStyle>
            <a:lvl1pPr marL="0" indent="0" algn="ctr">
              <a:buNone/>
              <a:defRPr sz="2400" b="0" i="0" spc="100" baseline="0">
                <a:solidFill>
                  <a:srgbClr val="A90037"/>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Event 3</a:t>
            </a:r>
          </a:p>
        </p:txBody>
      </p:sp>
      <p:sp>
        <p:nvSpPr>
          <p:cNvPr id="35" name="Text Placeholder 15">
            <a:extLst>
              <a:ext uri="{FF2B5EF4-FFF2-40B4-BE49-F238E27FC236}">
                <a16:creationId xmlns:a16="http://schemas.microsoft.com/office/drawing/2014/main" id="{FBDD21F9-D6F8-F245-B424-49F15F0C2402}"/>
              </a:ext>
            </a:extLst>
          </p:cNvPr>
          <p:cNvSpPr>
            <a:spLocks noGrp="1"/>
          </p:cNvSpPr>
          <p:nvPr>
            <p:ph type="body" sz="quarter" idx="28" hasCustomPrompt="1"/>
          </p:nvPr>
        </p:nvSpPr>
        <p:spPr>
          <a:xfrm>
            <a:off x="3468546" y="4996543"/>
            <a:ext cx="2510270" cy="1416226"/>
          </a:xfrm>
        </p:spPr>
        <p:txBody>
          <a:bodyPr>
            <a:normAutofit/>
          </a:bodyPr>
          <a:lstStyle>
            <a:lvl1pPr marL="0" indent="0" algn="ctr">
              <a:buNone/>
              <a:defRPr sz="1800" b="0" i="0" spc="50" baseline="0">
                <a:solidFill>
                  <a:schemeClr val="tx1"/>
                </a:solidFill>
                <a:latin typeface="Montserrat" pitchFamily="2" charset="77"/>
                <a:ea typeface="Lato" panose="020F0502020204030203" pitchFamily="34" charset="0"/>
                <a:cs typeface="Lato" panose="020F0502020204030203" pitchFamily="34" charset="0"/>
              </a:defRPr>
            </a:lvl1pPr>
          </a:lstStyle>
          <a:p>
            <a:pPr lvl="0"/>
            <a:r>
              <a:rPr lang="en-US" dirty="0"/>
              <a:t>Event Description</a:t>
            </a:r>
          </a:p>
        </p:txBody>
      </p:sp>
      <p:sp>
        <p:nvSpPr>
          <p:cNvPr id="36" name="Text Placeholder 15">
            <a:extLst>
              <a:ext uri="{FF2B5EF4-FFF2-40B4-BE49-F238E27FC236}">
                <a16:creationId xmlns:a16="http://schemas.microsoft.com/office/drawing/2014/main" id="{6CE1C4B2-209A-BF47-B677-49D24C402F95}"/>
              </a:ext>
            </a:extLst>
          </p:cNvPr>
          <p:cNvSpPr>
            <a:spLocks noGrp="1"/>
          </p:cNvSpPr>
          <p:nvPr>
            <p:ph type="body" sz="quarter" idx="29" hasCustomPrompt="1"/>
          </p:nvPr>
        </p:nvSpPr>
        <p:spPr>
          <a:xfrm>
            <a:off x="3468546" y="3917475"/>
            <a:ext cx="2510270" cy="955442"/>
          </a:xfrm>
        </p:spPr>
        <p:txBody>
          <a:bodyPr anchor="b" anchorCtr="0">
            <a:noAutofit/>
          </a:bodyPr>
          <a:lstStyle>
            <a:lvl1pPr marL="0" indent="0" algn="ctr">
              <a:buNone/>
              <a:defRPr sz="2400" b="0" i="0" spc="100" baseline="0">
                <a:solidFill>
                  <a:srgbClr val="A90037"/>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Event 2</a:t>
            </a:r>
          </a:p>
        </p:txBody>
      </p:sp>
      <p:sp>
        <p:nvSpPr>
          <p:cNvPr id="37" name="Text Placeholder 15">
            <a:extLst>
              <a:ext uri="{FF2B5EF4-FFF2-40B4-BE49-F238E27FC236}">
                <a16:creationId xmlns:a16="http://schemas.microsoft.com/office/drawing/2014/main" id="{9D8665EF-CDDB-0043-98D6-44E7D0B1840D}"/>
              </a:ext>
            </a:extLst>
          </p:cNvPr>
          <p:cNvSpPr>
            <a:spLocks noGrp="1"/>
          </p:cNvSpPr>
          <p:nvPr>
            <p:ph type="body" sz="quarter" idx="30" hasCustomPrompt="1"/>
          </p:nvPr>
        </p:nvSpPr>
        <p:spPr>
          <a:xfrm>
            <a:off x="655311" y="4996527"/>
            <a:ext cx="2510270" cy="1416226"/>
          </a:xfrm>
        </p:spPr>
        <p:txBody>
          <a:bodyPr>
            <a:normAutofit/>
          </a:bodyPr>
          <a:lstStyle>
            <a:lvl1pPr marL="0" indent="0" algn="ctr">
              <a:buNone/>
              <a:defRPr sz="1800" b="0" i="0" spc="50" baseline="0">
                <a:solidFill>
                  <a:schemeClr val="tx1"/>
                </a:solidFill>
                <a:latin typeface="Montserrat" pitchFamily="2" charset="77"/>
                <a:ea typeface="Lato" panose="020F0502020204030203" pitchFamily="34" charset="0"/>
                <a:cs typeface="Lato" panose="020F0502020204030203" pitchFamily="34" charset="0"/>
              </a:defRPr>
            </a:lvl1pPr>
          </a:lstStyle>
          <a:p>
            <a:pPr lvl="0"/>
            <a:r>
              <a:rPr lang="en-US" dirty="0"/>
              <a:t>Event Description</a:t>
            </a:r>
          </a:p>
        </p:txBody>
      </p:sp>
      <p:sp>
        <p:nvSpPr>
          <p:cNvPr id="38" name="Text Placeholder 15">
            <a:extLst>
              <a:ext uri="{FF2B5EF4-FFF2-40B4-BE49-F238E27FC236}">
                <a16:creationId xmlns:a16="http://schemas.microsoft.com/office/drawing/2014/main" id="{32950E11-C59E-8648-8E2C-B4101A9FE5B9}"/>
              </a:ext>
            </a:extLst>
          </p:cNvPr>
          <p:cNvSpPr>
            <a:spLocks noGrp="1"/>
          </p:cNvSpPr>
          <p:nvPr>
            <p:ph type="body" sz="quarter" idx="31" hasCustomPrompt="1"/>
          </p:nvPr>
        </p:nvSpPr>
        <p:spPr>
          <a:xfrm>
            <a:off x="655311" y="3917459"/>
            <a:ext cx="2510270" cy="955442"/>
          </a:xfrm>
        </p:spPr>
        <p:txBody>
          <a:bodyPr anchor="b" anchorCtr="0">
            <a:noAutofit/>
          </a:bodyPr>
          <a:lstStyle>
            <a:lvl1pPr marL="0" indent="0" algn="ctr">
              <a:buNone/>
              <a:defRPr sz="2400" b="0" i="0" spc="100" baseline="0">
                <a:solidFill>
                  <a:srgbClr val="A90037"/>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Event 2</a:t>
            </a:r>
          </a:p>
        </p:txBody>
      </p:sp>
    </p:spTree>
    <p:extLst>
      <p:ext uri="{BB962C8B-B14F-4D97-AF65-F5344CB8AC3E}">
        <p14:creationId xmlns:p14="http://schemas.microsoft.com/office/powerpoint/2010/main" val="2073070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ext &amp; Object Pairs">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91AD6689-04F0-8647-A680-1D674A5DD603}"/>
              </a:ext>
            </a:extLst>
          </p:cNvPr>
          <p:cNvSpPr/>
          <p:nvPr userDrawn="1"/>
        </p:nvSpPr>
        <p:spPr>
          <a:xfrm>
            <a:off x="-243840" y="232502"/>
            <a:ext cx="12057732" cy="914400"/>
          </a:xfrm>
          <a:prstGeom prst="roundRect">
            <a:avLst/>
          </a:prstGeom>
          <a:solidFill>
            <a:srgbClr val="1C3A62">
              <a:alpha val="90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7E969B9-3269-0F4E-A840-D2EF7FC1A627}"/>
              </a:ext>
            </a:extLst>
          </p:cNvPr>
          <p:cNvPicPr>
            <a:picLocks noChangeAspect="1"/>
          </p:cNvPicPr>
          <p:nvPr userDrawn="1"/>
        </p:nvPicPr>
        <p:blipFill>
          <a:blip r:embed="rId2" cstate="screen">
            <a:alphaModFix amt="5000"/>
            <a:extLst>
              <a:ext uri="{28A0092B-C50C-407E-A947-70E740481C1C}">
                <a14:useLocalDpi xmlns:a14="http://schemas.microsoft.com/office/drawing/2010/main"/>
              </a:ext>
            </a:extLst>
          </a:blip>
          <a:srcRect b="681"/>
          <a:stretch>
            <a:fillRect/>
          </a:stretch>
        </p:blipFill>
        <p:spPr>
          <a:xfrm>
            <a:off x="8609009" y="3243198"/>
            <a:ext cx="4229043" cy="4847560"/>
          </a:xfrm>
          <a:prstGeom prst="rect">
            <a:avLst/>
          </a:prstGeom>
        </p:spPr>
      </p:pic>
      <p:sp>
        <p:nvSpPr>
          <p:cNvPr id="11" name="Slide Number Placeholder 5">
            <a:extLst>
              <a:ext uri="{FF2B5EF4-FFF2-40B4-BE49-F238E27FC236}">
                <a16:creationId xmlns:a16="http://schemas.microsoft.com/office/drawing/2014/main" id="{95F6A0C1-B679-F842-8038-1B7B89BE6254}"/>
              </a:ext>
            </a:extLst>
          </p:cNvPr>
          <p:cNvSpPr>
            <a:spLocks noGrp="1"/>
          </p:cNvSpPr>
          <p:nvPr>
            <p:ph type="sldNum" sz="quarter" idx="12"/>
          </p:nvPr>
        </p:nvSpPr>
        <p:spPr>
          <a:xfrm>
            <a:off x="11636304" y="6412775"/>
            <a:ext cx="422525" cy="268856"/>
          </a:xfrm>
        </p:spPr>
        <p:txBody>
          <a:bodyPr lIns="0" tIns="0" rIns="0" bIns="0"/>
          <a:lstStyle>
            <a:lvl1pPr algn="ctr">
              <a:defRPr sz="1400">
                <a:solidFill>
                  <a:schemeClr val="bg1"/>
                </a:solidFill>
                <a:latin typeface="Montserrat" pitchFamily="2" charset="77"/>
              </a:defRPr>
            </a:lvl1pPr>
          </a:lstStyle>
          <a:p>
            <a:fld id="{9EC71654-96A5-4280-94F3-931C61A9F92C}" type="slidenum">
              <a:rPr lang="en-US" smtClean="0">
                <a:solidFill>
                  <a:srgbClr val="1C3A62"/>
                </a:solidFill>
              </a:rPr>
              <a:pPr/>
              <a:t>‹#›</a:t>
            </a:fld>
            <a:endParaRPr lang="en-US" dirty="0">
              <a:solidFill>
                <a:srgbClr val="1C3A62"/>
              </a:solidFill>
            </a:endParaRPr>
          </a:p>
        </p:txBody>
      </p:sp>
      <p:sp>
        <p:nvSpPr>
          <p:cNvPr id="14" name="Text Placeholder 13">
            <a:extLst>
              <a:ext uri="{FF2B5EF4-FFF2-40B4-BE49-F238E27FC236}">
                <a16:creationId xmlns:a16="http://schemas.microsoft.com/office/drawing/2014/main" id="{BC64F8F4-3AD8-B940-8C81-ED88BB3D50D3}"/>
              </a:ext>
            </a:extLst>
          </p:cNvPr>
          <p:cNvSpPr>
            <a:spLocks noGrp="1"/>
          </p:cNvSpPr>
          <p:nvPr>
            <p:ph type="body" sz="quarter" idx="13" hasCustomPrompt="1"/>
          </p:nvPr>
        </p:nvSpPr>
        <p:spPr>
          <a:xfrm>
            <a:off x="357188" y="364265"/>
            <a:ext cx="11018568" cy="650875"/>
          </a:xfrm>
        </p:spPr>
        <p:txBody>
          <a:bodyPr anchor="ctr" anchorCtr="0">
            <a:noAutofit/>
          </a:bodyPr>
          <a:lstStyle>
            <a:lvl1pPr marL="0" indent="0">
              <a:buNone/>
              <a:defRPr sz="4800" b="1" i="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Slide Title</a:t>
            </a:r>
          </a:p>
        </p:txBody>
      </p:sp>
      <p:sp>
        <p:nvSpPr>
          <p:cNvPr id="17" name="Text Placeholder 15">
            <a:extLst>
              <a:ext uri="{FF2B5EF4-FFF2-40B4-BE49-F238E27FC236}">
                <a16:creationId xmlns:a16="http://schemas.microsoft.com/office/drawing/2014/main" id="{4D7EC947-41F6-B44F-8B6E-EFA6ED181FC5}"/>
              </a:ext>
            </a:extLst>
          </p:cNvPr>
          <p:cNvSpPr>
            <a:spLocks noGrp="1"/>
          </p:cNvSpPr>
          <p:nvPr>
            <p:ph type="body" sz="quarter" idx="15" hasCustomPrompt="1"/>
          </p:nvPr>
        </p:nvSpPr>
        <p:spPr>
          <a:xfrm>
            <a:off x="4460486" y="4772723"/>
            <a:ext cx="7175815" cy="1630759"/>
          </a:xfrm>
        </p:spPr>
        <p:txBody>
          <a:bodyPr>
            <a:normAutofit/>
          </a:bodyPr>
          <a:lstStyle>
            <a:lvl1pPr marL="0" indent="0">
              <a:buNone/>
              <a:defRPr sz="2400" b="0" i="0" spc="50" baseline="0">
                <a:solidFill>
                  <a:schemeClr val="tx1"/>
                </a:solidFill>
                <a:latin typeface="Montserrat" pitchFamily="2" charset="77"/>
                <a:ea typeface="Lato" panose="020F0502020204030203" pitchFamily="34" charset="0"/>
                <a:cs typeface="Lato" panose="020F0502020204030203" pitchFamily="34" charset="0"/>
              </a:defRPr>
            </a:lvl1pPr>
          </a:lstStyle>
          <a:p>
            <a:pPr lvl="0"/>
            <a:r>
              <a:rPr lang="en-US" dirty="0"/>
              <a:t>Slide Text</a:t>
            </a:r>
          </a:p>
        </p:txBody>
      </p:sp>
      <p:sp>
        <p:nvSpPr>
          <p:cNvPr id="10" name="Content Placeholder 2">
            <a:extLst>
              <a:ext uri="{FF2B5EF4-FFF2-40B4-BE49-F238E27FC236}">
                <a16:creationId xmlns:a16="http://schemas.microsoft.com/office/drawing/2014/main" id="{DB912836-B888-AE46-A952-AB1CE4CC6425}"/>
              </a:ext>
            </a:extLst>
          </p:cNvPr>
          <p:cNvSpPr>
            <a:spLocks noGrp="1"/>
          </p:cNvSpPr>
          <p:nvPr>
            <p:ph sz="half" idx="1"/>
          </p:nvPr>
        </p:nvSpPr>
        <p:spPr>
          <a:xfrm>
            <a:off x="357188" y="1347086"/>
            <a:ext cx="3701856" cy="2399724"/>
          </a:xfrm>
        </p:spPr>
        <p:txBody>
          <a:bodyPr/>
          <a:lstStyle>
            <a:lvl1pPr marL="0" indent="0">
              <a:buNone/>
              <a:defRPr>
                <a:latin typeface="Lato" panose="020F0502020204030203" pitchFamily="34" charset="0"/>
                <a:ea typeface="Lato" panose="020F0502020204030203" pitchFamily="34" charset="0"/>
                <a:cs typeface="Lato" panose="020F0502020204030203" pitchFamily="34" charset="0"/>
              </a:defRPr>
            </a:lvl1pPr>
          </a:lstStyle>
          <a:p>
            <a:pPr lvl="0"/>
            <a:r>
              <a:rPr lang="en-US"/>
              <a:t>Edit Master text styles</a:t>
            </a:r>
          </a:p>
        </p:txBody>
      </p:sp>
      <p:sp>
        <p:nvSpPr>
          <p:cNvPr id="9" name="Text Placeholder 15">
            <a:extLst>
              <a:ext uri="{FF2B5EF4-FFF2-40B4-BE49-F238E27FC236}">
                <a16:creationId xmlns:a16="http://schemas.microsoft.com/office/drawing/2014/main" id="{90773A06-7B8C-994D-9524-E15E457FB3F3}"/>
              </a:ext>
            </a:extLst>
          </p:cNvPr>
          <p:cNvSpPr>
            <a:spLocks noGrp="1"/>
          </p:cNvSpPr>
          <p:nvPr>
            <p:ph type="body" sz="quarter" idx="16" hasCustomPrompt="1"/>
          </p:nvPr>
        </p:nvSpPr>
        <p:spPr>
          <a:xfrm>
            <a:off x="4460487" y="4011238"/>
            <a:ext cx="7175815" cy="560761"/>
          </a:xfrm>
        </p:spPr>
        <p:txBody>
          <a:bodyPr>
            <a:noAutofit/>
          </a:bodyPr>
          <a:lstStyle>
            <a:lvl1pPr marL="0" indent="0">
              <a:buNone/>
              <a:defRPr sz="3200" b="1" i="0" spc="100" baseline="0">
                <a:solidFill>
                  <a:srgbClr val="A90037"/>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Slide Subtitle</a:t>
            </a:r>
          </a:p>
        </p:txBody>
      </p:sp>
      <p:sp>
        <p:nvSpPr>
          <p:cNvPr id="12" name="Content Placeholder 2">
            <a:extLst>
              <a:ext uri="{FF2B5EF4-FFF2-40B4-BE49-F238E27FC236}">
                <a16:creationId xmlns:a16="http://schemas.microsoft.com/office/drawing/2014/main" id="{0194C267-2328-A649-8A28-C7EF1395FED3}"/>
              </a:ext>
            </a:extLst>
          </p:cNvPr>
          <p:cNvSpPr>
            <a:spLocks noGrp="1"/>
          </p:cNvSpPr>
          <p:nvPr>
            <p:ph sz="half" idx="17"/>
          </p:nvPr>
        </p:nvSpPr>
        <p:spPr>
          <a:xfrm>
            <a:off x="357188" y="4003758"/>
            <a:ext cx="3701856" cy="2399724"/>
          </a:xfrm>
        </p:spPr>
        <p:txBody>
          <a:bodyPr/>
          <a:lstStyle>
            <a:lvl1pPr marL="0" indent="0">
              <a:buNone/>
              <a:defRPr>
                <a:latin typeface="Lato" panose="020F0502020204030203" pitchFamily="34" charset="0"/>
                <a:ea typeface="Lato" panose="020F0502020204030203" pitchFamily="34" charset="0"/>
                <a:cs typeface="Lato" panose="020F0502020204030203" pitchFamily="34" charset="0"/>
              </a:defRPr>
            </a:lvl1pPr>
          </a:lstStyle>
          <a:p>
            <a:pPr lvl="0"/>
            <a:r>
              <a:rPr lang="en-US"/>
              <a:t>Edit Master text styles</a:t>
            </a:r>
          </a:p>
        </p:txBody>
      </p:sp>
      <p:sp>
        <p:nvSpPr>
          <p:cNvPr id="13" name="Text Placeholder 15">
            <a:extLst>
              <a:ext uri="{FF2B5EF4-FFF2-40B4-BE49-F238E27FC236}">
                <a16:creationId xmlns:a16="http://schemas.microsoft.com/office/drawing/2014/main" id="{57E20263-053E-6940-BE46-B26B1F98A7C6}"/>
              </a:ext>
            </a:extLst>
          </p:cNvPr>
          <p:cNvSpPr>
            <a:spLocks noGrp="1"/>
          </p:cNvSpPr>
          <p:nvPr>
            <p:ph type="body" sz="quarter" idx="18" hasCustomPrompt="1"/>
          </p:nvPr>
        </p:nvSpPr>
        <p:spPr>
          <a:xfrm>
            <a:off x="4460485" y="2112358"/>
            <a:ext cx="7175815" cy="1630759"/>
          </a:xfrm>
        </p:spPr>
        <p:txBody>
          <a:bodyPr>
            <a:normAutofit/>
          </a:bodyPr>
          <a:lstStyle>
            <a:lvl1pPr marL="0" indent="0">
              <a:buNone/>
              <a:defRPr sz="2400" b="0" i="0" spc="50" baseline="0">
                <a:solidFill>
                  <a:schemeClr val="tx1"/>
                </a:solidFill>
                <a:latin typeface="Montserrat" pitchFamily="2" charset="77"/>
                <a:ea typeface="Lato" panose="020F0502020204030203" pitchFamily="34" charset="0"/>
                <a:cs typeface="Lato" panose="020F0502020204030203" pitchFamily="34" charset="0"/>
              </a:defRPr>
            </a:lvl1pPr>
          </a:lstStyle>
          <a:p>
            <a:pPr lvl="0"/>
            <a:r>
              <a:rPr lang="en-US" dirty="0"/>
              <a:t>Slide Text</a:t>
            </a:r>
          </a:p>
        </p:txBody>
      </p:sp>
      <p:sp>
        <p:nvSpPr>
          <p:cNvPr id="15" name="Text Placeholder 15">
            <a:extLst>
              <a:ext uri="{FF2B5EF4-FFF2-40B4-BE49-F238E27FC236}">
                <a16:creationId xmlns:a16="http://schemas.microsoft.com/office/drawing/2014/main" id="{4C4B1F4A-665B-8A46-8D1D-7A5DB2AC2730}"/>
              </a:ext>
            </a:extLst>
          </p:cNvPr>
          <p:cNvSpPr>
            <a:spLocks noGrp="1"/>
          </p:cNvSpPr>
          <p:nvPr>
            <p:ph type="body" sz="quarter" idx="19" hasCustomPrompt="1"/>
          </p:nvPr>
        </p:nvSpPr>
        <p:spPr>
          <a:xfrm>
            <a:off x="4460486" y="1350873"/>
            <a:ext cx="7175815" cy="560761"/>
          </a:xfrm>
        </p:spPr>
        <p:txBody>
          <a:bodyPr>
            <a:noAutofit/>
          </a:bodyPr>
          <a:lstStyle>
            <a:lvl1pPr marL="0" indent="0">
              <a:buNone/>
              <a:defRPr sz="3200" b="1" i="0" spc="100" baseline="0">
                <a:solidFill>
                  <a:srgbClr val="A90037"/>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Slide Subtitle</a:t>
            </a:r>
          </a:p>
        </p:txBody>
      </p:sp>
    </p:spTree>
    <p:extLst>
      <p:ext uri="{BB962C8B-B14F-4D97-AF65-F5344CB8AC3E}">
        <p14:creationId xmlns:p14="http://schemas.microsoft.com/office/powerpoint/2010/main" val="17544999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ext &amp; Object Pairs 2">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91AD6689-04F0-8647-A680-1D674A5DD603}"/>
              </a:ext>
            </a:extLst>
          </p:cNvPr>
          <p:cNvSpPr/>
          <p:nvPr userDrawn="1"/>
        </p:nvSpPr>
        <p:spPr>
          <a:xfrm>
            <a:off x="-243840" y="232502"/>
            <a:ext cx="12675326" cy="914400"/>
          </a:xfrm>
          <a:prstGeom prst="roundRect">
            <a:avLst/>
          </a:prstGeom>
          <a:solidFill>
            <a:srgbClr val="1C3A62">
              <a:alpha val="90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95F6A0C1-B679-F842-8038-1B7B89BE6254}"/>
              </a:ext>
            </a:extLst>
          </p:cNvPr>
          <p:cNvSpPr>
            <a:spLocks noGrp="1"/>
          </p:cNvSpPr>
          <p:nvPr>
            <p:ph type="sldNum" sz="quarter" idx="12"/>
          </p:nvPr>
        </p:nvSpPr>
        <p:spPr>
          <a:xfrm>
            <a:off x="11636304" y="6412775"/>
            <a:ext cx="422525" cy="268856"/>
          </a:xfrm>
        </p:spPr>
        <p:txBody>
          <a:bodyPr lIns="0" tIns="0" rIns="0" bIns="0"/>
          <a:lstStyle>
            <a:lvl1pPr algn="ctr">
              <a:defRPr sz="1400">
                <a:solidFill>
                  <a:schemeClr val="bg1"/>
                </a:solidFill>
                <a:latin typeface="Montserrat" pitchFamily="2" charset="77"/>
              </a:defRPr>
            </a:lvl1pPr>
          </a:lstStyle>
          <a:p>
            <a:fld id="{9EC71654-96A5-4280-94F3-931C61A9F92C}" type="slidenum">
              <a:rPr lang="en-US" smtClean="0">
                <a:solidFill>
                  <a:srgbClr val="1C3A62"/>
                </a:solidFill>
              </a:rPr>
              <a:pPr/>
              <a:t>‹#›</a:t>
            </a:fld>
            <a:endParaRPr lang="en-US" dirty="0">
              <a:solidFill>
                <a:srgbClr val="1C3A62"/>
              </a:solidFill>
            </a:endParaRPr>
          </a:p>
        </p:txBody>
      </p:sp>
      <p:sp>
        <p:nvSpPr>
          <p:cNvPr id="14" name="Text Placeholder 13">
            <a:extLst>
              <a:ext uri="{FF2B5EF4-FFF2-40B4-BE49-F238E27FC236}">
                <a16:creationId xmlns:a16="http://schemas.microsoft.com/office/drawing/2014/main" id="{BC64F8F4-3AD8-B940-8C81-ED88BB3D50D3}"/>
              </a:ext>
            </a:extLst>
          </p:cNvPr>
          <p:cNvSpPr>
            <a:spLocks noGrp="1"/>
          </p:cNvSpPr>
          <p:nvPr>
            <p:ph type="body" sz="quarter" idx="13" hasCustomPrompt="1"/>
          </p:nvPr>
        </p:nvSpPr>
        <p:spPr>
          <a:xfrm>
            <a:off x="586716" y="364265"/>
            <a:ext cx="11018568" cy="650875"/>
          </a:xfrm>
        </p:spPr>
        <p:txBody>
          <a:bodyPr anchor="ctr" anchorCtr="0">
            <a:noAutofit/>
          </a:bodyPr>
          <a:lstStyle>
            <a:lvl1pPr marL="0" indent="0" algn="ctr">
              <a:buNone/>
              <a:defRPr sz="4800" b="1" i="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Slide Title</a:t>
            </a:r>
          </a:p>
        </p:txBody>
      </p:sp>
      <p:sp>
        <p:nvSpPr>
          <p:cNvPr id="17" name="Text Placeholder 15">
            <a:extLst>
              <a:ext uri="{FF2B5EF4-FFF2-40B4-BE49-F238E27FC236}">
                <a16:creationId xmlns:a16="http://schemas.microsoft.com/office/drawing/2014/main" id="{4D7EC947-41F6-B44F-8B6E-EFA6ED181FC5}"/>
              </a:ext>
            </a:extLst>
          </p:cNvPr>
          <p:cNvSpPr>
            <a:spLocks noGrp="1"/>
          </p:cNvSpPr>
          <p:nvPr>
            <p:ph type="body" sz="quarter" idx="15" hasCustomPrompt="1"/>
          </p:nvPr>
        </p:nvSpPr>
        <p:spPr>
          <a:xfrm>
            <a:off x="834431" y="5611810"/>
            <a:ext cx="3225803" cy="1076806"/>
          </a:xfrm>
        </p:spPr>
        <p:txBody>
          <a:bodyPr>
            <a:normAutofit/>
          </a:bodyPr>
          <a:lstStyle>
            <a:lvl1pPr marL="0" indent="0">
              <a:buNone/>
              <a:defRPr sz="2400" b="0" i="0" spc="50" baseline="0">
                <a:solidFill>
                  <a:schemeClr val="tx1"/>
                </a:solidFill>
                <a:latin typeface="Montserrat" pitchFamily="2" charset="77"/>
                <a:ea typeface="Lato" panose="020F0502020204030203" pitchFamily="34" charset="0"/>
                <a:cs typeface="Lato" panose="020F0502020204030203" pitchFamily="34" charset="0"/>
              </a:defRPr>
            </a:lvl1pPr>
          </a:lstStyle>
          <a:p>
            <a:pPr lvl="0"/>
            <a:r>
              <a:rPr lang="en-US" dirty="0"/>
              <a:t>Object description</a:t>
            </a:r>
          </a:p>
        </p:txBody>
      </p:sp>
      <p:sp>
        <p:nvSpPr>
          <p:cNvPr id="10" name="Content Placeholder 2">
            <a:extLst>
              <a:ext uri="{FF2B5EF4-FFF2-40B4-BE49-F238E27FC236}">
                <a16:creationId xmlns:a16="http://schemas.microsoft.com/office/drawing/2014/main" id="{DB912836-B888-AE46-A952-AB1CE4CC6425}"/>
              </a:ext>
            </a:extLst>
          </p:cNvPr>
          <p:cNvSpPr>
            <a:spLocks noGrp="1"/>
          </p:cNvSpPr>
          <p:nvPr>
            <p:ph sz="half" idx="1"/>
          </p:nvPr>
        </p:nvSpPr>
        <p:spPr>
          <a:xfrm>
            <a:off x="834431" y="1446915"/>
            <a:ext cx="3225804" cy="3132067"/>
          </a:xfrm>
        </p:spPr>
        <p:txBody>
          <a:bodyPr/>
          <a:lstStyle>
            <a:lvl1pPr marL="0" indent="0">
              <a:buNone/>
              <a:defRPr>
                <a:latin typeface="Lato" panose="020F0502020204030203" pitchFamily="34" charset="0"/>
                <a:ea typeface="Lato" panose="020F0502020204030203" pitchFamily="34" charset="0"/>
                <a:cs typeface="Lato" panose="020F0502020204030203" pitchFamily="34" charset="0"/>
              </a:defRPr>
            </a:lvl1pPr>
          </a:lstStyle>
          <a:p>
            <a:pPr lvl="0"/>
            <a:r>
              <a:rPr lang="en-US"/>
              <a:t>Edit Master text styles</a:t>
            </a:r>
          </a:p>
        </p:txBody>
      </p:sp>
      <p:sp>
        <p:nvSpPr>
          <p:cNvPr id="9" name="Text Placeholder 15">
            <a:extLst>
              <a:ext uri="{FF2B5EF4-FFF2-40B4-BE49-F238E27FC236}">
                <a16:creationId xmlns:a16="http://schemas.microsoft.com/office/drawing/2014/main" id="{90773A06-7B8C-994D-9524-E15E457FB3F3}"/>
              </a:ext>
            </a:extLst>
          </p:cNvPr>
          <p:cNvSpPr>
            <a:spLocks noGrp="1"/>
          </p:cNvSpPr>
          <p:nvPr>
            <p:ph type="body" sz="quarter" idx="16" hasCustomPrompt="1"/>
          </p:nvPr>
        </p:nvSpPr>
        <p:spPr>
          <a:xfrm>
            <a:off x="834432" y="4850324"/>
            <a:ext cx="3225803" cy="560761"/>
          </a:xfrm>
        </p:spPr>
        <p:txBody>
          <a:bodyPr>
            <a:noAutofit/>
          </a:bodyPr>
          <a:lstStyle>
            <a:lvl1pPr marL="0" indent="0">
              <a:buNone/>
              <a:defRPr sz="3200" b="1" i="0" spc="100" baseline="0">
                <a:solidFill>
                  <a:srgbClr val="A90037"/>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Object Title</a:t>
            </a:r>
          </a:p>
        </p:txBody>
      </p:sp>
      <p:sp>
        <p:nvSpPr>
          <p:cNvPr id="18" name="Text Placeholder 15">
            <a:extLst>
              <a:ext uri="{FF2B5EF4-FFF2-40B4-BE49-F238E27FC236}">
                <a16:creationId xmlns:a16="http://schemas.microsoft.com/office/drawing/2014/main" id="{97844BCD-624B-4941-B0F9-F3EB7F5109C6}"/>
              </a:ext>
            </a:extLst>
          </p:cNvPr>
          <p:cNvSpPr>
            <a:spLocks noGrp="1"/>
          </p:cNvSpPr>
          <p:nvPr>
            <p:ph type="body" sz="quarter" idx="17" hasCustomPrompt="1"/>
          </p:nvPr>
        </p:nvSpPr>
        <p:spPr>
          <a:xfrm>
            <a:off x="4603984" y="5611810"/>
            <a:ext cx="3225803" cy="1076806"/>
          </a:xfrm>
        </p:spPr>
        <p:txBody>
          <a:bodyPr>
            <a:normAutofit/>
          </a:bodyPr>
          <a:lstStyle>
            <a:lvl1pPr marL="0" indent="0">
              <a:buNone/>
              <a:defRPr sz="2400" b="0" i="0" spc="50" baseline="0">
                <a:solidFill>
                  <a:schemeClr val="tx1"/>
                </a:solidFill>
                <a:latin typeface="Montserrat" pitchFamily="2" charset="77"/>
                <a:ea typeface="Lato" panose="020F0502020204030203" pitchFamily="34" charset="0"/>
                <a:cs typeface="Lato" panose="020F0502020204030203" pitchFamily="34" charset="0"/>
              </a:defRPr>
            </a:lvl1pPr>
          </a:lstStyle>
          <a:p>
            <a:pPr lvl="0"/>
            <a:r>
              <a:rPr lang="en-US" dirty="0"/>
              <a:t>Object description</a:t>
            </a:r>
          </a:p>
        </p:txBody>
      </p:sp>
      <p:sp>
        <p:nvSpPr>
          <p:cNvPr id="19" name="Content Placeholder 2">
            <a:extLst>
              <a:ext uri="{FF2B5EF4-FFF2-40B4-BE49-F238E27FC236}">
                <a16:creationId xmlns:a16="http://schemas.microsoft.com/office/drawing/2014/main" id="{0704DBED-85B4-EF42-AB59-4E4FFBA6749F}"/>
              </a:ext>
            </a:extLst>
          </p:cNvPr>
          <p:cNvSpPr>
            <a:spLocks noGrp="1"/>
          </p:cNvSpPr>
          <p:nvPr>
            <p:ph sz="half" idx="18"/>
          </p:nvPr>
        </p:nvSpPr>
        <p:spPr>
          <a:xfrm>
            <a:off x="4603983" y="1446915"/>
            <a:ext cx="3225804" cy="3132067"/>
          </a:xfrm>
        </p:spPr>
        <p:txBody>
          <a:bodyPr/>
          <a:lstStyle>
            <a:lvl1pPr marL="0" indent="0">
              <a:buNone/>
              <a:defRPr>
                <a:latin typeface="Lato" panose="020F0502020204030203" pitchFamily="34" charset="0"/>
                <a:ea typeface="Lato" panose="020F0502020204030203" pitchFamily="34" charset="0"/>
                <a:cs typeface="Lato" panose="020F0502020204030203" pitchFamily="34" charset="0"/>
              </a:defRPr>
            </a:lvl1pPr>
          </a:lstStyle>
          <a:p>
            <a:pPr lvl="0"/>
            <a:r>
              <a:rPr lang="en-US"/>
              <a:t>Edit Master text styles</a:t>
            </a:r>
          </a:p>
        </p:txBody>
      </p:sp>
      <p:sp>
        <p:nvSpPr>
          <p:cNvPr id="20" name="Text Placeholder 15">
            <a:extLst>
              <a:ext uri="{FF2B5EF4-FFF2-40B4-BE49-F238E27FC236}">
                <a16:creationId xmlns:a16="http://schemas.microsoft.com/office/drawing/2014/main" id="{692C2F84-0CE2-C143-B703-B6969B82F399}"/>
              </a:ext>
            </a:extLst>
          </p:cNvPr>
          <p:cNvSpPr>
            <a:spLocks noGrp="1"/>
          </p:cNvSpPr>
          <p:nvPr>
            <p:ph type="body" sz="quarter" idx="19" hasCustomPrompt="1"/>
          </p:nvPr>
        </p:nvSpPr>
        <p:spPr>
          <a:xfrm>
            <a:off x="4603984" y="4850324"/>
            <a:ext cx="3225803" cy="560761"/>
          </a:xfrm>
        </p:spPr>
        <p:txBody>
          <a:bodyPr>
            <a:noAutofit/>
          </a:bodyPr>
          <a:lstStyle>
            <a:lvl1pPr marL="0" indent="0">
              <a:buNone/>
              <a:defRPr sz="3200" b="1" i="0" spc="100" baseline="0">
                <a:solidFill>
                  <a:srgbClr val="A90037"/>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Object Title</a:t>
            </a:r>
          </a:p>
        </p:txBody>
      </p:sp>
      <p:sp>
        <p:nvSpPr>
          <p:cNvPr id="21" name="Text Placeholder 15">
            <a:extLst>
              <a:ext uri="{FF2B5EF4-FFF2-40B4-BE49-F238E27FC236}">
                <a16:creationId xmlns:a16="http://schemas.microsoft.com/office/drawing/2014/main" id="{9407C85D-E777-CB48-8FA7-48EEF6D66E7F}"/>
              </a:ext>
            </a:extLst>
          </p:cNvPr>
          <p:cNvSpPr>
            <a:spLocks noGrp="1"/>
          </p:cNvSpPr>
          <p:nvPr>
            <p:ph type="body" sz="quarter" idx="20" hasCustomPrompt="1"/>
          </p:nvPr>
        </p:nvSpPr>
        <p:spPr>
          <a:xfrm>
            <a:off x="8372563" y="5611810"/>
            <a:ext cx="3225803" cy="1076806"/>
          </a:xfrm>
        </p:spPr>
        <p:txBody>
          <a:bodyPr>
            <a:normAutofit/>
          </a:bodyPr>
          <a:lstStyle>
            <a:lvl1pPr marL="0" indent="0">
              <a:buNone/>
              <a:defRPr sz="2400" b="0" i="0" spc="50" baseline="0">
                <a:solidFill>
                  <a:schemeClr val="tx1"/>
                </a:solidFill>
                <a:latin typeface="Montserrat" pitchFamily="2" charset="77"/>
                <a:ea typeface="Lato" panose="020F0502020204030203" pitchFamily="34" charset="0"/>
                <a:cs typeface="Lato" panose="020F0502020204030203" pitchFamily="34" charset="0"/>
              </a:defRPr>
            </a:lvl1pPr>
          </a:lstStyle>
          <a:p>
            <a:pPr lvl="0"/>
            <a:r>
              <a:rPr lang="en-US" dirty="0"/>
              <a:t>Object description</a:t>
            </a:r>
          </a:p>
        </p:txBody>
      </p:sp>
      <p:sp>
        <p:nvSpPr>
          <p:cNvPr id="22" name="Content Placeholder 2">
            <a:extLst>
              <a:ext uri="{FF2B5EF4-FFF2-40B4-BE49-F238E27FC236}">
                <a16:creationId xmlns:a16="http://schemas.microsoft.com/office/drawing/2014/main" id="{61D9840E-6F83-5D41-9D9E-248E08251D3F}"/>
              </a:ext>
            </a:extLst>
          </p:cNvPr>
          <p:cNvSpPr>
            <a:spLocks noGrp="1"/>
          </p:cNvSpPr>
          <p:nvPr>
            <p:ph sz="half" idx="21"/>
          </p:nvPr>
        </p:nvSpPr>
        <p:spPr>
          <a:xfrm>
            <a:off x="8372563" y="1446915"/>
            <a:ext cx="3225804" cy="3132067"/>
          </a:xfrm>
        </p:spPr>
        <p:txBody>
          <a:bodyPr/>
          <a:lstStyle>
            <a:lvl1pPr marL="0" indent="0">
              <a:buNone/>
              <a:defRPr>
                <a:latin typeface="Lato" panose="020F0502020204030203" pitchFamily="34" charset="0"/>
                <a:ea typeface="Lato" panose="020F0502020204030203" pitchFamily="34" charset="0"/>
                <a:cs typeface="Lato" panose="020F0502020204030203" pitchFamily="34" charset="0"/>
              </a:defRPr>
            </a:lvl1pPr>
          </a:lstStyle>
          <a:p>
            <a:pPr lvl="0"/>
            <a:r>
              <a:rPr lang="en-US"/>
              <a:t>Edit Master text styles</a:t>
            </a:r>
          </a:p>
        </p:txBody>
      </p:sp>
      <p:sp>
        <p:nvSpPr>
          <p:cNvPr id="23" name="Text Placeholder 15">
            <a:extLst>
              <a:ext uri="{FF2B5EF4-FFF2-40B4-BE49-F238E27FC236}">
                <a16:creationId xmlns:a16="http://schemas.microsoft.com/office/drawing/2014/main" id="{0D30BFEF-AAD1-A24F-B885-16B81F0FAAD2}"/>
              </a:ext>
            </a:extLst>
          </p:cNvPr>
          <p:cNvSpPr>
            <a:spLocks noGrp="1"/>
          </p:cNvSpPr>
          <p:nvPr>
            <p:ph type="body" sz="quarter" idx="22" hasCustomPrompt="1"/>
          </p:nvPr>
        </p:nvSpPr>
        <p:spPr>
          <a:xfrm>
            <a:off x="8372564" y="4850324"/>
            <a:ext cx="3225803" cy="560761"/>
          </a:xfrm>
        </p:spPr>
        <p:txBody>
          <a:bodyPr>
            <a:noAutofit/>
          </a:bodyPr>
          <a:lstStyle>
            <a:lvl1pPr marL="0" indent="0">
              <a:buNone/>
              <a:defRPr sz="3200" b="1" i="0" spc="100" baseline="0">
                <a:solidFill>
                  <a:srgbClr val="A90037"/>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Object Title</a:t>
            </a:r>
          </a:p>
        </p:txBody>
      </p:sp>
    </p:spTree>
    <p:extLst>
      <p:ext uri="{BB962C8B-B14F-4D97-AF65-F5344CB8AC3E}">
        <p14:creationId xmlns:p14="http://schemas.microsoft.com/office/powerpoint/2010/main" val="37157942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xt &amp; Object 1">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91AD6689-04F0-8647-A680-1D674A5DD603}"/>
              </a:ext>
            </a:extLst>
          </p:cNvPr>
          <p:cNvSpPr/>
          <p:nvPr userDrawn="1"/>
        </p:nvSpPr>
        <p:spPr>
          <a:xfrm>
            <a:off x="-243840" y="232502"/>
            <a:ext cx="12057732" cy="914400"/>
          </a:xfrm>
          <a:prstGeom prst="roundRect">
            <a:avLst/>
          </a:prstGeom>
          <a:solidFill>
            <a:srgbClr val="1C3A62">
              <a:alpha val="90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7E969B9-3269-0F4E-A840-D2EF7FC1A627}"/>
              </a:ext>
            </a:extLst>
          </p:cNvPr>
          <p:cNvPicPr>
            <a:picLocks noChangeAspect="1"/>
          </p:cNvPicPr>
          <p:nvPr userDrawn="1"/>
        </p:nvPicPr>
        <p:blipFill>
          <a:blip r:embed="rId2" cstate="screen">
            <a:alphaModFix amt="5000"/>
            <a:extLst>
              <a:ext uri="{28A0092B-C50C-407E-A947-70E740481C1C}">
                <a14:useLocalDpi xmlns:a14="http://schemas.microsoft.com/office/drawing/2010/main"/>
              </a:ext>
            </a:extLst>
          </a:blip>
          <a:srcRect b="681"/>
          <a:stretch>
            <a:fillRect/>
          </a:stretch>
        </p:blipFill>
        <p:spPr>
          <a:xfrm>
            <a:off x="8609009" y="3243198"/>
            <a:ext cx="4229043" cy="4847560"/>
          </a:xfrm>
          <a:prstGeom prst="rect">
            <a:avLst/>
          </a:prstGeom>
        </p:spPr>
      </p:pic>
      <p:sp>
        <p:nvSpPr>
          <p:cNvPr id="11" name="Slide Number Placeholder 5">
            <a:extLst>
              <a:ext uri="{FF2B5EF4-FFF2-40B4-BE49-F238E27FC236}">
                <a16:creationId xmlns:a16="http://schemas.microsoft.com/office/drawing/2014/main" id="{95F6A0C1-B679-F842-8038-1B7B89BE6254}"/>
              </a:ext>
            </a:extLst>
          </p:cNvPr>
          <p:cNvSpPr>
            <a:spLocks noGrp="1"/>
          </p:cNvSpPr>
          <p:nvPr>
            <p:ph type="sldNum" sz="quarter" idx="12"/>
          </p:nvPr>
        </p:nvSpPr>
        <p:spPr>
          <a:xfrm>
            <a:off x="11636304" y="6412775"/>
            <a:ext cx="422525" cy="268856"/>
          </a:xfrm>
        </p:spPr>
        <p:txBody>
          <a:bodyPr lIns="0" tIns="0" rIns="0" bIns="0"/>
          <a:lstStyle>
            <a:lvl1pPr algn="ctr">
              <a:defRPr sz="1400">
                <a:solidFill>
                  <a:schemeClr val="bg1"/>
                </a:solidFill>
                <a:latin typeface="Montserrat" pitchFamily="2" charset="77"/>
              </a:defRPr>
            </a:lvl1pPr>
          </a:lstStyle>
          <a:p>
            <a:fld id="{9EC71654-96A5-4280-94F3-931C61A9F92C}" type="slidenum">
              <a:rPr lang="en-US" smtClean="0">
                <a:solidFill>
                  <a:srgbClr val="1C3A62"/>
                </a:solidFill>
              </a:rPr>
              <a:pPr/>
              <a:t>‹#›</a:t>
            </a:fld>
            <a:endParaRPr lang="en-US" dirty="0">
              <a:solidFill>
                <a:srgbClr val="1C3A62"/>
              </a:solidFill>
            </a:endParaRPr>
          </a:p>
        </p:txBody>
      </p:sp>
      <p:sp>
        <p:nvSpPr>
          <p:cNvPr id="14" name="Text Placeholder 13">
            <a:extLst>
              <a:ext uri="{FF2B5EF4-FFF2-40B4-BE49-F238E27FC236}">
                <a16:creationId xmlns:a16="http://schemas.microsoft.com/office/drawing/2014/main" id="{BC64F8F4-3AD8-B940-8C81-ED88BB3D50D3}"/>
              </a:ext>
            </a:extLst>
          </p:cNvPr>
          <p:cNvSpPr>
            <a:spLocks noGrp="1"/>
          </p:cNvSpPr>
          <p:nvPr>
            <p:ph type="body" sz="quarter" idx="13" hasCustomPrompt="1"/>
          </p:nvPr>
        </p:nvSpPr>
        <p:spPr>
          <a:xfrm>
            <a:off x="357188" y="364265"/>
            <a:ext cx="11018568" cy="650875"/>
          </a:xfrm>
        </p:spPr>
        <p:txBody>
          <a:bodyPr anchor="ctr" anchorCtr="0">
            <a:noAutofit/>
          </a:bodyPr>
          <a:lstStyle>
            <a:lvl1pPr marL="0" indent="0">
              <a:buNone/>
              <a:defRPr sz="4800" b="1" i="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Slide Title</a:t>
            </a:r>
          </a:p>
        </p:txBody>
      </p:sp>
      <p:sp>
        <p:nvSpPr>
          <p:cNvPr id="16" name="Text Placeholder 15">
            <a:extLst>
              <a:ext uri="{FF2B5EF4-FFF2-40B4-BE49-F238E27FC236}">
                <a16:creationId xmlns:a16="http://schemas.microsoft.com/office/drawing/2014/main" id="{A9145D34-BA4E-6649-99E3-E4C62C261C21}"/>
              </a:ext>
            </a:extLst>
          </p:cNvPr>
          <p:cNvSpPr>
            <a:spLocks noGrp="1"/>
          </p:cNvSpPr>
          <p:nvPr>
            <p:ph type="body" sz="quarter" idx="14" hasCustomPrompt="1"/>
          </p:nvPr>
        </p:nvSpPr>
        <p:spPr>
          <a:xfrm>
            <a:off x="357188" y="1343106"/>
            <a:ext cx="5738812" cy="511498"/>
          </a:xfrm>
        </p:spPr>
        <p:txBody>
          <a:bodyPr>
            <a:noAutofit/>
          </a:bodyPr>
          <a:lstStyle>
            <a:lvl1pPr marL="0" indent="0">
              <a:buNone/>
              <a:defRPr sz="3200" b="1" i="0" spc="100" baseline="0">
                <a:solidFill>
                  <a:srgbClr val="A90037"/>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Slide Subtitle</a:t>
            </a:r>
          </a:p>
        </p:txBody>
      </p:sp>
      <p:sp>
        <p:nvSpPr>
          <p:cNvPr id="17" name="Text Placeholder 15">
            <a:extLst>
              <a:ext uri="{FF2B5EF4-FFF2-40B4-BE49-F238E27FC236}">
                <a16:creationId xmlns:a16="http://schemas.microsoft.com/office/drawing/2014/main" id="{4D7EC947-41F6-B44F-8B6E-EFA6ED181FC5}"/>
              </a:ext>
            </a:extLst>
          </p:cNvPr>
          <p:cNvSpPr>
            <a:spLocks noGrp="1"/>
          </p:cNvSpPr>
          <p:nvPr>
            <p:ph type="body" sz="quarter" idx="15" hasCustomPrompt="1"/>
          </p:nvPr>
        </p:nvSpPr>
        <p:spPr>
          <a:xfrm>
            <a:off x="357188" y="2100930"/>
            <a:ext cx="5738812" cy="4613776"/>
          </a:xfrm>
        </p:spPr>
        <p:txBody>
          <a:bodyPr>
            <a:normAutofit/>
          </a:bodyPr>
          <a:lstStyle>
            <a:lvl1pPr marL="0" indent="0">
              <a:buNone/>
              <a:defRPr sz="2400" b="0" i="0" spc="50" baseline="0">
                <a:solidFill>
                  <a:schemeClr val="tx1"/>
                </a:solidFill>
                <a:latin typeface="Montserrat" pitchFamily="2" charset="77"/>
                <a:ea typeface="Lato" panose="020F0502020204030203" pitchFamily="34" charset="0"/>
                <a:cs typeface="Lato" panose="020F0502020204030203" pitchFamily="34" charset="0"/>
              </a:defRPr>
            </a:lvl1pPr>
          </a:lstStyle>
          <a:p>
            <a:pPr lvl="0"/>
            <a:r>
              <a:rPr lang="en-US" dirty="0"/>
              <a:t>Slide Text</a:t>
            </a:r>
          </a:p>
        </p:txBody>
      </p:sp>
      <p:sp>
        <p:nvSpPr>
          <p:cNvPr id="10" name="Content Placeholder 2">
            <a:extLst>
              <a:ext uri="{FF2B5EF4-FFF2-40B4-BE49-F238E27FC236}">
                <a16:creationId xmlns:a16="http://schemas.microsoft.com/office/drawing/2014/main" id="{DB912836-B888-AE46-A952-AB1CE4CC6425}"/>
              </a:ext>
            </a:extLst>
          </p:cNvPr>
          <p:cNvSpPr>
            <a:spLocks noGrp="1"/>
          </p:cNvSpPr>
          <p:nvPr>
            <p:ph sz="half" idx="1"/>
          </p:nvPr>
        </p:nvSpPr>
        <p:spPr>
          <a:xfrm>
            <a:off x="6454704" y="1343106"/>
            <a:ext cx="5181600" cy="5371599"/>
          </a:xfrm>
        </p:spPr>
        <p:txBody>
          <a:bodyPr/>
          <a:lstStyle>
            <a:lvl1pPr marL="0" indent="0">
              <a:buNone/>
              <a:defRPr>
                <a:latin typeface="Lato" panose="020F0502020204030203" pitchFamily="34" charset="0"/>
                <a:ea typeface="Lato" panose="020F0502020204030203" pitchFamily="34" charset="0"/>
                <a:cs typeface="Lato" panose="020F0502020204030203" pitchFamily="34" charset="0"/>
              </a:defRPr>
            </a:lvl1pPr>
          </a:lstStyle>
          <a:p>
            <a:pPr lvl="0"/>
            <a:r>
              <a:rPr lang="en-US"/>
              <a:t>Edit Master text styles</a:t>
            </a:r>
          </a:p>
        </p:txBody>
      </p:sp>
    </p:spTree>
    <p:extLst>
      <p:ext uri="{BB962C8B-B14F-4D97-AF65-F5344CB8AC3E}">
        <p14:creationId xmlns:p14="http://schemas.microsoft.com/office/powerpoint/2010/main" val="36712531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mp; Text Content">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91AD6689-04F0-8647-A680-1D674A5DD603}"/>
              </a:ext>
            </a:extLst>
          </p:cNvPr>
          <p:cNvSpPr/>
          <p:nvPr userDrawn="1"/>
        </p:nvSpPr>
        <p:spPr>
          <a:xfrm>
            <a:off x="-243840" y="232502"/>
            <a:ext cx="12057732" cy="914400"/>
          </a:xfrm>
          <a:prstGeom prst="roundRect">
            <a:avLst/>
          </a:prstGeom>
          <a:solidFill>
            <a:srgbClr val="1C3A62">
              <a:alpha val="90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7E969B9-3269-0F4E-A840-D2EF7FC1A627}"/>
              </a:ext>
            </a:extLst>
          </p:cNvPr>
          <p:cNvPicPr>
            <a:picLocks noChangeAspect="1"/>
          </p:cNvPicPr>
          <p:nvPr userDrawn="1"/>
        </p:nvPicPr>
        <p:blipFill>
          <a:blip r:embed="rId2" cstate="screen">
            <a:alphaModFix amt="5000"/>
            <a:extLst>
              <a:ext uri="{28A0092B-C50C-407E-A947-70E740481C1C}">
                <a14:useLocalDpi xmlns:a14="http://schemas.microsoft.com/office/drawing/2010/main"/>
              </a:ext>
            </a:extLst>
          </a:blip>
          <a:srcRect b="681"/>
          <a:stretch>
            <a:fillRect/>
          </a:stretch>
        </p:blipFill>
        <p:spPr>
          <a:xfrm>
            <a:off x="8609009" y="3243198"/>
            <a:ext cx="4229043" cy="4847560"/>
          </a:xfrm>
          <a:prstGeom prst="rect">
            <a:avLst/>
          </a:prstGeom>
        </p:spPr>
      </p:pic>
      <p:sp>
        <p:nvSpPr>
          <p:cNvPr id="11" name="Slide Number Placeholder 5">
            <a:extLst>
              <a:ext uri="{FF2B5EF4-FFF2-40B4-BE49-F238E27FC236}">
                <a16:creationId xmlns:a16="http://schemas.microsoft.com/office/drawing/2014/main" id="{95F6A0C1-B679-F842-8038-1B7B89BE6254}"/>
              </a:ext>
            </a:extLst>
          </p:cNvPr>
          <p:cNvSpPr>
            <a:spLocks noGrp="1"/>
          </p:cNvSpPr>
          <p:nvPr>
            <p:ph type="sldNum" sz="quarter" idx="12"/>
          </p:nvPr>
        </p:nvSpPr>
        <p:spPr>
          <a:xfrm>
            <a:off x="11636304" y="6412775"/>
            <a:ext cx="422525" cy="268856"/>
          </a:xfrm>
        </p:spPr>
        <p:txBody>
          <a:bodyPr lIns="0" tIns="0" rIns="0" bIns="0"/>
          <a:lstStyle>
            <a:lvl1pPr algn="ctr">
              <a:defRPr sz="1400">
                <a:solidFill>
                  <a:schemeClr val="bg1"/>
                </a:solidFill>
                <a:latin typeface="Montserrat" pitchFamily="2" charset="77"/>
              </a:defRPr>
            </a:lvl1pPr>
          </a:lstStyle>
          <a:p>
            <a:fld id="{9EC71654-96A5-4280-94F3-931C61A9F92C}" type="slidenum">
              <a:rPr lang="en-US" smtClean="0">
                <a:solidFill>
                  <a:srgbClr val="1C3A62"/>
                </a:solidFill>
              </a:rPr>
              <a:pPr/>
              <a:t>‹#›</a:t>
            </a:fld>
            <a:endParaRPr lang="en-US" dirty="0">
              <a:solidFill>
                <a:srgbClr val="1C3A62"/>
              </a:solidFill>
            </a:endParaRPr>
          </a:p>
        </p:txBody>
      </p:sp>
      <p:sp>
        <p:nvSpPr>
          <p:cNvPr id="14" name="Text Placeholder 13">
            <a:extLst>
              <a:ext uri="{FF2B5EF4-FFF2-40B4-BE49-F238E27FC236}">
                <a16:creationId xmlns:a16="http://schemas.microsoft.com/office/drawing/2014/main" id="{BC64F8F4-3AD8-B940-8C81-ED88BB3D50D3}"/>
              </a:ext>
            </a:extLst>
          </p:cNvPr>
          <p:cNvSpPr>
            <a:spLocks noGrp="1"/>
          </p:cNvSpPr>
          <p:nvPr>
            <p:ph type="body" sz="quarter" idx="13" hasCustomPrompt="1"/>
          </p:nvPr>
        </p:nvSpPr>
        <p:spPr>
          <a:xfrm>
            <a:off x="357188" y="364265"/>
            <a:ext cx="11018568" cy="650875"/>
          </a:xfrm>
        </p:spPr>
        <p:txBody>
          <a:bodyPr anchor="ctr" anchorCtr="0">
            <a:noAutofit/>
          </a:bodyPr>
          <a:lstStyle>
            <a:lvl1pPr marL="0" indent="0">
              <a:buNone/>
              <a:defRPr sz="4800" b="1" i="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Slide Title</a:t>
            </a:r>
          </a:p>
        </p:txBody>
      </p:sp>
      <p:sp>
        <p:nvSpPr>
          <p:cNvPr id="16" name="Text Placeholder 15">
            <a:extLst>
              <a:ext uri="{FF2B5EF4-FFF2-40B4-BE49-F238E27FC236}">
                <a16:creationId xmlns:a16="http://schemas.microsoft.com/office/drawing/2014/main" id="{A9145D34-BA4E-6649-99E3-E4C62C261C21}"/>
              </a:ext>
            </a:extLst>
          </p:cNvPr>
          <p:cNvSpPr>
            <a:spLocks noGrp="1"/>
          </p:cNvSpPr>
          <p:nvPr>
            <p:ph type="body" sz="quarter" idx="14" hasCustomPrompt="1"/>
          </p:nvPr>
        </p:nvSpPr>
        <p:spPr>
          <a:xfrm>
            <a:off x="357188" y="1517024"/>
            <a:ext cx="11018568" cy="511498"/>
          </a:xfrm>
        </p:spPr>
        <p:txBody>
          <a:bodyPr>
            <a:noAutofit/>
          </a:bodyPr>
          <a:lstStyle>
            <a:lvl1pPr marL="0" indent="0">
              <a:buNone/>
              <a:defRPr sz="3200" b="1" i="0" spc="100" baseline="0">
                <a:solidFill>
                  <a:srgbClr val="A90037"/>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Slide Subtitle</a:t>
            </a:r>
          </a:p>
        </p:txBody>
      </p:sp>
      <p:sp>
        <p:nvSpPr>
          <p:cNvPr id="17" name="Text Placeholder 15">
            <a:extLst>
              <a:ext uri="{FF2B5EF4-FFF2-40B4-BE49-F238E27FC236}">
                <a16:creationId xmlns:a16="http://schemas.microsoft.com/office/drawing/2014/main" id="{4D7EC947-41F6-B44F-8B6E-EFA6ED181FC5}"/>
              </a:ext>
            </a:extLst>
          </p:cNvPr>
          <p:cNvSpPr>
            <a:spLocks noGrp="1"/>
          </p:cNvSpPr>
          <p:nvPr>
            <p:ph type="body" sz="quarter" idx="15" hasCustomPrompt="1"/>
          </p:nvPr>
        </p:nvSpPr>
        <p:spPr>
          <a:xfrm>
            <a:off x="357188" y="2356679"/>
            <a:ext cx="11018568" cy="4056095"/>
          </a:xfrm>
        </p:spPr>
        <p:txBody>
          <a:bodyPr>
            <a:normAutofit/>
          </a:bodyPr>
          <a:lstStyle>
            <a:lvl1pPr marL="0" indent="0">
              <a:buNone/>
              <a:defRPr sz="2400" b="0" i="0" spc="50" baseline="0">
                <a:solidFill>
                  <a:schemeClr val="tx1"/>
                </a:solidFill>
                <a:latin typeface="Montserrat" pitchFamily="2" charset="77"/>
                <a:ea typeface="Lato" panose="020F0502020204030203" pitchFamily="34" charset="0"/>
                <a:cs typeface="Lato" panose="020F0502020204030203" pitchFamily="34" charset="0"/>
              </a:defRPr>
            </a:lvl1pPr>
          </a:lstStyle>
          <a:p>
            <a:pPr lvl="0"/>
            <a:r>
              <a:rPr lang="en-US" dirty="0"/>
              <a:t>Slide Text</a:t>
            </a:r>
          </a:p>
        </p:txBody>
      </p:sp>
    </p:spTree>
    <p:extLst>
      <p:ext uri="{BB962C8B-B14F-4D97-AF65-F5344CB8AC3E}">
        <p14:creationId xmlns:p14="http://schemas.microsoft.com/office/powerpoint/2010/main" val="2194022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167E9-E702-544D-8B09-CEA0518390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D0DEB3-7635-5746-8A29-EE954889B5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2705E2-6E31-AC43-8909-3BC5872EAD3A}"/>
              </a:ext>
            </a:extLst>
          </p:cNvPr>
          <p:cNvSpPr>
            <a:spLocks noGrp="1"/>
          </p:cNvSpPr>
          <p:nvPr>
            <p:ph type="dt" sz="half" idx="10"/>
          </p:nvPr>
        </p:nvSpPr>
        <p:spPr/>
        <p:txBody>
          <a:bodyPr/>
          <a:lstStyle/>
          <a:p>
            <a:fld id="{044F5F03-0C79-6245-B935-FA5B4A1B0420}" type="datetimeFigureOut">
              <a:rPr lang="en-US" smtClean="0"/>
              <a:t>10/2/2020</a:t>
            </a:fld>
            <a:endParaRPr lang="en-US" dirty="0"/>
          </a:p>
        </p:txBody>
      </p:sp>
      <p:sp>
        <p:nvSpPr>
          <p:cNvPr id="5" name="Footer Placeholder 4">
            <a:extLst>
              <a:ext uri="{FF2B5EF4-FFF2-40B4-BE49-F238E27FC236}">
                <a16:creationId xmlns:a16="http://schemas.microsoft.com/office/drawing/2014/main" id="{EF263588-83A5-FD4B-9D96-AB8E3D05B6B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BC1AC83-DD64-9A4B-A35A-6E783561F0D0}"/>
              </a:ext>
            </a:extLst>
          </p:cNvPr>
          <p:cNvSpPr>
            <a:spLocks noGrp="1"/>
          </p:cNvSpPr>
          <p:nvPr>
            <p:ph type="sldNum" sz="quarter" idx="12"/>
          </p:nvPr>
        </p:nvSpPr>
        <p:spPr/>
        <p:txBody>
          <a:bodyPr/>
          <a:lstStyle/>
          <a:p>
            <a:fld id="{D83E6AF2-8EDF-9D4D-9215-5980CB41E103}" type="slidenum">
              <a:rPr lang="en-US" smtClean="0"/>
              <a:t>‹#›</a:t>
            </a:fld>
            <a:endParaRPr lang="en-US" dirty="0"/>
          </a:p>
        </p:txBody>
      </p:sp>
    </p:spTree>
    <p:extLst>
      <p:ext uri="{BB962C8B-B14F-4D97-AF65-F5344CB8AC3E}">
        <p14:creationId xmlns:p14="http://schemas.microsoft.com/office/powerpoint/2010/main" val="32514154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ext &amp; Object 2">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91AD6689-04F0-8647-A680-1D674A5DD603}"/>
              </a:ext>
            </a:extLst>
          </p:cNvPr>
          <p:cNvSpPr/>
          <p:nvPr userDrawn="1"/>
        </p:nvSpPr>
        <p:spPr>
          <a:xfrm>
            <a:off x="-243840" y="232502"/>
            <a:ext cx="12057732" cy="914400"/>
          </a:xfrm>
          <a:prstGeom prst="roundRect">
            <a:avLst/>
          </a:prstGeom>
          <a:solidFill>
            <a:srgbClr val="1C3A62">
              <a:alpha val="90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7E969B9-3269-0F4E-A840-D2EF7FC1A627}"/>
              </a:ext>
            </a:extLst>
          </p:cNvPr>
          <p:cNvPicPr>
            <a:picLocks noChangeAspect="1"/>
          </p:cNvPicPr>
          <p:nvPr userDrawn="1"/>
        </p:nvPicPr>
        <p:blipFill>
          <a:blip r:embed="rId2" cstate="screen">
            <a:alphaModFix amt="5000"/>
            <a:extLst>
              <a:ext uri="{28A0092B-C50C-407E-A947-70E740481C1C}">
                <a14:useLocalDpi xmlns:a14="http://schemas.microsoft.com/office/drawing/2010/main"/>
              </a:ext>
            </a:extLst>
          </a:blip>
          <a:srcRect b="681"/>
          <a:stretch>
            <a:fillRect/>
          </a:stretch>
        </p:blipFill>
        <p:spPr>
          <a:xfrm>
            <a:off x="8609009" y="3243198"/>
            <a:ext cx="4229043" cy="4847560"/>
          </a:xfrm>
          <a:prstGeom prst="rect">
            <a:avLst/>
          </a:prstGeom>
        </p:spPr>
      </p:pic>
      <p:sp>
        <p:nvSpPr>
          <p:cNvPr id="11" name="Slide Number Placeholder 5">
            <a:extLst>
              <a:ext uri="{FF2B5EF4-FFF2-40B4-BE49-F238E27FC236}">
                <a16:creationId xmlns:a16="http://schemas.microsoft.com/office/drawing/2014/main" id="{95F6A0C1-B679-F842-8038-1B7B89BE6254}"/>
              </a:ext>
            </a:extLst>
          </p:cNvPr>
          <p:cNvSpPr>
            <a:spLocks noGrp="1"/>
          </p:cNvSpPr>
          <p:nvPr>
            <p:ph type="sldNum" sz="quarter" idx="12"/>
          </p:nvPr>
        </p:nvSpPr>
        <p:spPr>
          <a:xfrm>
            <a:off x="11636304" y="6412775"/>
            <a:ext cx="422525" cy="268856"/>
          </a:xfrm>
        </p:spPr>
        <p:txBody>
          <a:bodyPr lIns="0" tIns="0" rIns="0" bIns="0"/>
          <a:lstStyle>
            <a:lvl1pPr algn="ctr">
              <a:defRPr sz="1400">
                <a:solidFill>
                  <a:schemeClr val="bg1"/>
                </a:solidFill>
                <a:latin typeface="Montserrat" pitchFamily="2" charset="77"/>
              </a:defRPr>
            </a:lvl1pPr>
          </a:lstStyle>
          <a:p>
            <a:fld id="{9EC71654-96A5-4280-94F3-931C61A9F92C}" type="slidenum">
              <a:rPr lang="en-US" smtClean="0">
                <a:solidFill>
                  <a:srgbClr val="1C3A62"/>
                </a:solidFill>
              </a:rPr>
              <a:pPr/>
              <a:t>‹#›</a:t>
            </a:fld>
            <a:endParaRPr lang="en-US" dirty="0">
              <a:solidFill>
                <a:srgbClr val="1C3A62"/>
              </a:solidFill>
            </a:endParaRPr>
          </a:p>
        </p:txBody>
      </p:sp>
      <p:sp>
        <p:nvSpPr>
          <p:cNvPr id="14" name="Text Placeholder 13">
            <a:extLst>
              <a:ext uri="{FF2B5EF4-FFF2-40B4-BE49-F238E27FC236}">
                <a16:creationId xmlns:a16="http://schemas.microsoft.com/office/drawing/2014/main" id="{BC64F8F4-3AD8-B940-8C81-ED88BB3D50D3}"/>
              </a:ext>
            </a:extLst>
          </p:cNvPr>
          <p:cNvSpPr>
            <a:spLocks noGrp="1"/>
          </p:cNvSpPr>
          <p:nvPr>
            <p:ph type="body" sz="quarter" idx="13" hasCustomPrompt="1"/>
          </p:nvPr>
        </p:nvSpPr>
        <p:spPr>
          <a:xfrm>
            <a:off x="357188" y="364265"/>
            <a:ext cx="11018568" cy="650875"/>
          </a:xfrm>
        </p:spPr>
        <p:txBody>
          <a:bodyPr anchor="ctr" anchorCtr="0">
            <a:noAutofit/>
          </a:bodyPr>
          <a:lstStyle>
            <a:lvl1pPr marL="0" indent="0">
              <a:buNone/>
              <a:defRPr sz="4800" b="1" i="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Slide Title</a:t>
            </a:r>
          </a:p>
        </p:txBody>
      </p:sp>
      <p:sp>
        <p:nvSpPr>
          <p:cNvPr id="17" name="Text Placeholder 15">
            <a:extLst>
              <a:ext uri="{FF2B5EF4-FFF2-40B4-BE49-F238E27FC236}">
                <a16:creationId xmlns:a16="http://schemas.microsoft.com/office/drawing/2014/main" id="{4D7EC947-41F6-B44F-8B6E-EFA6ED181FC5}"/>
              </a:ext>
            </a:extLst>
          </p:cNvPr>
          <p:cNvSpPr>
            <a:spLocks noGrp="1"/>
          </p:cNvSpPr>
          <p:nvPr>
            <p:ph type="body" sz="quarter" idx="15" hasCustomPrompt="1"/>
          </p:nvPr>
        </p:nvSpPr>
        <p:spPr>
          <a:xfrm>
            <a:off x="5897492" y="2100930"/>
            <a:ext cx="5738812" cy="4613776"/>
          </a:xfrm>
        </p:spPr>
        <p:txBody>
          <a:bodyPr>
            <a:normAutofit/>
          </a:bodyPr>
          <a:lstStyle>
            <a:lvl1pPr marL="0" indent="0">
              <a:buNone/>
              <a:defRPr sz="2400" b="0" i="0" spc="50" baseline="0">
                <a:solidFill>
                  <a:schemeClr val="tx1"/>
                </a:solidFill>
                <a:latin typeface="Montserrat" pitchFamily="2" charset="77"/>
                <a:ea typeface="Lato" panose="020F0502020204030203" pitchFamily="34" charset="0"/>
                <a:cs typeface="Lato" panose="020F0502020204030203" pitchFamily="34" charset="0"/>
              </a:defRPr>
            </a:lvl1pPr>
          </a:lstStyle>
          <a:p>
            <a:pPr lvl="0"/>
            <a:r>
              <a:rPr lang="en-US" dirty="0"/>
              <a:t>Slide Text</a:t>
            </a:r>
          </a:p>
        </p:txBody>
      </p:sp>
      <p:sp>
        <p:nvSpPr>
          <p:cNvPr id="10" name="Content Placeholder 2">
            <a:extLst>
              <a:ext uri="{FF2B5EF4-FFF2-40B4-BE49-F238E27FC236}">
                <a16:creationId xmlns:a16="http://schemas.microsoft.com/office/drawing/2014/main" id="{DB912836-B888-AE46-A952-AB1CE4CC6425}"/>
              </a:ext>
            </a:extLst>
          </p:cNvPr>
          <p:cNvSpPr>
            <a:spLocks noGrp="1"/>
          </p:cNvSpPr>
          <p:nvPr>
            <p:ph sz="half" idx="1"/>
          </p:nvPr>
        </p:nvSpPr>
        <p:spPr>
          <a:xfrm>
            <a:off x="357188" y="1347086"/>
            <a:ext cx="5181600" cy="5367620"/>
          </a:xfrm>
        </p:spPr>
        <p:txBody>
          <a:bodyPr/>
          <a:lstStyle>
            <a:lvl1pPr marL="0" indent="0">
              <a:buNone/>
              <a:defRPr>
                <a:latin typeface="Lato" panose="020F0502020204030203" pitchFamily="34" charset="0"/>
                <a:ea typeface="Lato" panose="020F0502020204030203" pitchFamily="34" charset="0"/>
                <a:cs typeface="Lato" panose="020F0502020204030203" pitchFamily="34" charset="0"/>
              </a:defRPr>
            </a:lvl1pPr>
          </a:lstStyle>
          <a:p>
            <a:pPr lvl="0"/>
            <a:r>
              <a:rPr lang="en-US"/>
              <a:t>Edit Master text styles</a:t>
            </a:r>
          </a:p>
        </p:txBody>
      </p:sp>
      <p:sp>
        <p:nvSpPr>
          <p:cNvPr id="9" name="Text Placeholder 15">
            <a:extLst>
              <a:ext uri="{FF2B5EF4-FFF2-40B4-BE49-F238E27FC236}">
                <a16:creationId xmlns:a16="http://schemas.microsoft.com/office/drawing/2014/main" id="{90773A06-7B8C-994D-9524-E15E457FB3F3}"/>
              </a:ext>
            </a:extLst>
          </p:cNvPr>
          <p:cNvSpPr>
            <a:spLocks noGrp="1"/>
          </p:cNvSpPr>
          <p:nvPr>
            <p:ph type="body" sz="quarter" idx="16" hasCustomPrompt="1"/>
          </p:nvPr>
        </p:nvSpPr>
        <p:spPr>
          <a:xfrm>
            <a:off x="5897492" y="1347086"/>
            <a:ext cx="5738812" cy="511498"/>
          </a:xfrm>
        </p:spPr>
        <p:txBody>
          <a:bodyPr>
            <a:noAutofit/>
          </a:bodyPr>
          <a:lstStyle>
            <a:lvl1pPr marL="0" indent="0">
              <a:buNone/>
              <a:defRPr sz="3200" b="1" i="0" spc="100" baseline="0">
                <a:solidFill>
                  <a:srgbClr val="A90037"/>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Slide Subtitle</a:t>
            </a:r>
          </a:p>
        </p:txBody>
      </p:sp>
    </p:spTree>
    <p:extLst>
      <p:ext uri="{BB962C8B-B14F-4D97-AF65-F5344CB8AC3E}">
        <p14:creationId xmlns:p14="http://schemas.microsoft.com/office/powerpoint/2010/main" val="34664302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094FC7F-5D0B-7F49-8736-D90EFC7708FD}"/>
              </a:ext>
            </a:extLst>
          </p:cNvPr>
          <p:cNvSpPr/>
          <p:nvPr userDrawn="1"/>
        </p:nvSpPr>
        <p:spPr>
          <a:xfrm>
            <a:off x="706120" y="2947796"/>
            <a:ext cx="10515600" cy="3743974"/>
          </a:xfrm>
          <a:prstGeom prst="rect">
            <a:avLst/>
          </a:prstGeom>
        </p:spPr>
        <p:txBody>
          <a:bodyPr wrap="square">
            <a:spAutoFit/>
          </a:bodyPr>
          <a:lstStyle/>
          <a:p>
            <a:pPr marL="285750" lvl="0" indent="-285750">
              <a:lnSpc>
                <a:spcPct val="150000"/>
              </a:lnSpc>
              <a:buFont typeface="Wingdings" pitchFamily="2" charset="2"/>
              <a:buChar char="Ø"/>
            </a:pPr>
            <a:r>
              <a:rPr lang="en-US" sz="1600" dirty="0">
                <a:solidFill>
                  <a:schemeClr val="tx1"/>
                </a:solidFill>
                <a:latin typeface="Montserrat" pitchFamily="2" charset="77"/>
              </a:rPr>
              <a:t>Copy and paste the link above into your preferred browser.</a:t>
            </a:r>
          </a:p>
          <a:p>
            <a:pPr marL="742950" marR="0" lvl="1" indent="-285750" algn="l" defTabSz="914400" rtl="0" eaLnBrk="1" fontAlgn="auto" latinLnBrk="0" hangingPunct="1">
              <a:lnSpc>
                <a:spcPct val="150000"/>
              </a:lnSpc>
              <a:spcBef>
                <a:spcPts val="0"/>
              </a:spcBef>
              <a:spcAft>
                <a:spcPts val="0"/>
              </a:spcAft>
              <a:buClrTx/>
              <a:buSzTx/>
              <a:buFont typeface="Wingdings" pitchFamily="2" charset="2"/>
              <a:buChar char="Ø"/>
              <a:tabLst/>
              <a:defRPr/>
            </a:pPr>
            <a:r>
              <a:rPr lang="en-US" sz="1600" dirty="0">
                <a:solidFill>
                  <a:schemeClr val="tx1"/>
                </a:solidFill>
                <a:latin typeface="Montserrat" pitchFamily="2" charset="77"/>
              </a:rPr>
              <a:t>Navigate to the right-hand side of the screen, to the “Selected Families” sidebar. </a:t>
            </a:r>
          </a:p>
          <a:p>
            <a:pPr marL="1200150" lvl="2" indent="-285750">
              <a:lnSpc>
                <a:spcPct val="150000"/>
              </a:lnSpc>
              <a:buFont typeface="Wingdings" pitchFamily="2" charset="2"/>
              <a:buChar char="Ø"/>
            </a:pPr>
            <a:r>
              <a:rPr lang="en-US" sz="1600" dirty="0">
                <a:solidFill>
                  <a:schemeClr val="tx1"/>
                </a:solidFill>
                <a:latin typeface="Montserrat" pitchFamily="2" charset="77"/>
              </a:rPr>
              <a:t>Click “download families” in the bottom right corner</a:t>
            </a:r>
          </a:p>
          <a:p>
            <a:pPr marL="1657350" lvl="3" indent="-285750">
              <a:lnSpc>
                <a:spcPct val="150000"/>
              </a:lnSpc>
              <a:buFont typeface="Wingdings" pitchFamily="2" charset="2"/>
              <a:buChar char="Ø"/>
            </a:pPr>
            <a:r>
              <a:rPr lang="en-US" sz="1600" dirty="0">
                <a:solidFill>
                  <a:schemeClr val="tx1"/>
                </a:solidFill>
                <a:latin typeface="Montserrat" pitchFamily="2" charset="77"/>
              </a:rPr>
              <a:t>Install the font following your standard computer installation methods. (Instructions for Mac: </a:t>
            </a:r>
            <a:r>
              <a:rPr lang="en-US" sz="1600" dirty="0">
                <a:solidFill>
                  <a:schemeClr val="tx1"/>
                </a:solidFill>
                <a:latin typeface="Montserrat" pitchFamily="2" charset="77"/>
                <a:hlinkClick r:id="rId2"/>
              </a:rPr>
              <a:t>https://support.apple.com/en-us/HT201749</a:t>
            </a:r>
            <a:r>
              <a:rPr lang="en-US" sz="1600" dirty="0">
                <a:solidFill>
                  <a:schemeClr val="tx1"/>
                </a:solidFill>
                <a:latin typeface="Montserrat" pitchFamily="2" charset="77"/>
              </a:rPr>
              <a:t>)</a:t>
            </a:r>
          </a:p>
          <a:p>
            <a:pPr marL="1671638" lvl="3" indent="0">
              <a:lnSpc>
                <a:spcPct val="150000"/>
              </a:lnSpc>
              <a:buFont typeface="Wingdings" pitchFamily="2" charset="2"/>
              <a:buNone/>
              <a:tabLst/>
            </a:pPr>
            <a:r>
              <a:rPr lang="en-US" sz="1600" dirty="0">
                <a:solidFill>
                  <a:schemeClr val="tx1"/>
                </a:solidFill>
                <a:latin typeface="Montserrat" pitchFamily="2" charset="77"/>
              </a:rPr>
              <a:t>(Instructions for Windows </a:t>
            </a:r>
            <a:r>
              <a:rPr lang="en-US" sz="1600" dirty="0">
                <a:solidFill>
                  <a:schemeClr val="tx1"/>
                </a:solidFill>
                <a:latin typeface="Montserrat" pitchFamily="2" charset="77"/>
                <a:hlinkClick r:id="rId3"/>
              </a:rPr>
              <a:t>https://www.fontspring.com/support/how-do-i-install-fonts-on-my-windows-pc</a:t>
            </a:r>
            <a:r>
              <a:rPr lang="en-US" sz="1600" dirty="0">
                <a:solidFill>
                  <a:schemeClr val="tx1"/>
                </a:solidFill>
                <a:latin typeface="Montserrat" pitchFamily="2" charset="77"/>
              </a:rPr>
              <a:t>)</a:t>
            </a:r>
          </a:p>
          <a:p>
            <a:pPr marL="1371600" lvl="3" indent="0">
              <a:lnSpc>
                <a:spcPct val="150000"/>
              </a:lnSpc>
              <a:buFont typeface="Wingdings" pitchFamily="2" charset="2"/>
              <a:buNone/>
            </a:pPr>
            <a:endParaRPr lang="en-US" sz="1600" b="1" dirty="0">
              <a:solidFill>
                <a:schemeClr val="tx1"/>
              </a:solidFill>
              <a:latin typeface="Montserrat" pitchFamily="2" charset="77"/>
            </a:endParaRPr>
          </a:p>
          <a:p>
            <a:pPr marL="0" lvl="0" indent="0">
              <a:lnSpc>
                <a:spcPct val="150000"/>
              </a:lnSpc>
              <a:buFont typeface="Wingdings" pitchFamily="2" charset="2"/>
              <a:buNone/>
            </a:pPr>
            <a:r>
              <a:rPr lang="en-US" sz="1600" b="0" i="1" dirty="0">
                <a:solidFill>
                  <a:schemeClr val="tx1"/>
                </a:solidFill>
                <a:latin typeface="Montserrat" pitchFamily="2" charset="77"/>
              </a:rPr>
              <a:t>*If the “Selected families” sidebar is not appearing on the right-hand side of the screen, please click the         icon in the top right corner to open it.*</a:t>
            </a:r>
          </a:p>
        </p:txBody>
      </p:sp>
      <p:pic>
        <p:nvPicPr>
          <p:cNvPr id="11" name="Picture 10" descr="A picture containing drawing, table&#10;&#10;Description automatically generated">
            <a:extLst>
              <a:ext uri="{FF2B5EF4-FFF2-40B4-BE49-F238E27FC236}">
                <a16:creationId xmlns:a16="http://schemas.microsoft.com/office/drawing/2014/main" id="{2FF7C7F9-8000-F043-BD56-436693A5AA80}"/>
              </a:ext>
            </a:extLst>
          </p:cNvPr>
          <p:cNvPicPr>
            <a:picLocks noChangeAspect="1"/>
          </p:cNvPicPr>
          <p:nvPr userDrawn="1"/>
        </p:nvPicPr>
        <p:blipFill rotWithShape="1">
          <a:blip r:embed="rId4"/>
          <a:srcRect l="22931" t="14132" r="19926" b="22389"/>
          <a:stretch/>
        </p:blipFill>
        <p:spPr>
          <a:xfrm>
            <a:off x="1148672" y="6274436"/>
            <a:ext cx="457200" cy="370840"/>
          </a:xfrm>
          <a:prstGeom prst="rect">
            <a:avLst/>
          </a:prstGeom>
        </p:spPr>
      </p:pic>
      <p:sp>
        <p:nvSpPr>
          <p:cNvPr id="6" name="Rectangle 5">
            <a:extLst>
              <a:ext uri="{FF2B5EF4-FFF2-40B4-BE49-F238E27FC236}">
                <a16:creationId xmlns:a16="http://schemas.microsoft.com/office/drawing/2014/main" id="{7CD414E5-D76F-FD46-B996-2C4853C48FA1}"/>
              </a:ext>
            </a:extLst>
          </p:cNvPr>
          <p:cNvSpPr/>
          <p:nvPr userDrawn="1"/>
        </p:nvSpPr>
        <p:spPr>
          <a:xfrm>
            <a:off x="706120" y="2060259"/>
            <a:ext cx="10515600" cy="782330"/>
          </a:xfrm>
          <a:prstGeom prst="rect">
            <a:avLst/>
          </a:prstGeom>
        </p:spPr>
        <p:txBody>
          <a:bodyPr wrap="square">
            <a:spAutoFit/>
          </a:bodyPr>
          <a:lstStyle/>
          <a:p>
            <a:pPr lvl="0">
              <a:lnSpc>
                <a:spcPct val="150000"/>
              </a:lnSpc>
            </a:pPr>
            <a:r>
              <a:rPr lang="en-US" sz="1600" dirty="0">
                <a:latin typeface="Lato" panose="020F0502020204030203" pitchFamily="34" charset="0"/>
                <a:ea typeface="Lato" panose="020F0502020204030203" pitchFamily="34" charset="0"/>
                <a:cs typeface="Lato" panose="020F0502020204030203" pitchFamily="34" charset="0"/>
                <a:hlinkClick r:id="rId5"/>
              </a:rPr>
              <a:t>https://fonts.google.com/?query=lat&amp;selection.family=Lato:wght@300;400;700;900|Merriweather:ital,wght@0,300;0,400;1,300;1,400|Montserrat:ital,wght@0,100;0,400;0,700;1,100;1,400&amp;sidebar.open</a:t>
            </a:r>
            <a:r>
              <a:rPr lang="en-US" sz="1600" dirty="0">
                <a:latin typeface="Lato" panose="020F0502020204030203" pitchFamily="34" charset="0"/>
                <a:ea typeface="Lato" panose="020F0502020204030203" pitchFamily="34" charset="0"/>
                <a:cs typeface="Lato" panose="020F0502020204030203" pitchFamily="34" charset="0"/>
              </a:rPr>
              <a:t> </a:t>
            </a:r>
          </a:p>
        </p:txBody>
      </p:sp>
      <p:sp>
        <p:nvSpPr>
          <p:cNvPr id="7" name="Rectangle 6">
            <a:extLst>
              <a:ext uri="{FF2B5EF4-FFF2-40B4-BE49-F238E27FC236}">
                <a16:creationId xmlns:a16="http://schemas.microsoft.com/office/drawing/2014/main" id="{3A78043E-7C41-7C4E-B4CD-46531ED93AAF}"/>
              </a:ext>
            </a:extLst>
          </p:cNvPr>
          <p:cNvSpPr/>
          <p:nvPr userDrawn="1"/>
        </p:nvSpPr>
        <p:spPr>
          <a:xfrm>
            <a:off x="706120" y="368644"/>
            <a:ext cx="10515600" cy="1200329"/>
          </a:xfrm>
          <a:prstGeom prst="rect">
            <a:avLst/>
          </a:prstGeom>
        </p:spPr>
        <p:txBody>
          <a:bodyPr wrap="square">
            <a:spAutoFit/>
          </a:bodyPr>
          <a:lstStyle/>
          <a:p>
            <a:pPr lvl="0"/>
            <a:r>
              <a:rPr kumimoji="0" lang="en-US" sz="36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Please visit Google Fonts to download the fonts used in this template</a:t>
            </a:r>
            <a:endParaRPr lang="en-US" sz="1200" dirty="0">
              <a:latin typeface="Lato" panose="020F0502020204030203" pitchFamily="34" charset="0"/>
              <a:ea typeface="Lato" panose="020F0502020204030203" pitchFamily="34" charset="0"/>
              <a:cs typeface="Lato" panose="020F0502020204030203" pitchFamily="34" charset="0"/>
            </a:endParaRPr>
          </a:p>
        </p:txBody>
      </p:sp>
      <p:sp>
        <p:nvSpPr>
          <p:cNvPr id="8" name="Rectangle 7">
            <a:extLst>
              <a:ext uri="{FF2B5EF4-FFF2-40B4-BE49-F238E27FC236}">
                <a16:creationId xmlns:a16="http://schemas.microsoft.com/office/drawing/2014/main" id="{A112E479-E6A1-9141-89F6-933C04026D69}"/>
              </a:ext>
            </a:extLst>
          </p:cNvPr>
          <p:cNvSpPr/>
          <p:nvPr userDrawn="1"/>
        </p:nvSpPr>
        <p:spPr>
          <a:xfrm>
            <a:off x="706120" y="1606542"/>
            <a:ext cx="10515600" cy="338554"/>
          </a:xfrm>
          <a:prstGeom prst="rect">
            <a:avLst/>
          </a:prstGeom>
        </p:spPr>
        <p:txBody>
          <a:bodyPr wrap="square">
            <a:spAutoFit/>
          </a:bodyPr>
          <a:lstStyle/>
          <a:p>
            <a:pPr lvl="0"/>
            <a:r>
              <a:rPr kumimoji="0" lang="en-US" sz="16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*These fonts are recommended as they are also used in other PACR-branded templates. </a:t>
            </a:r>
            <a:endParaRPr lang="en-US" sz="16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5192920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DF0D90-C632-5D4A-BED8-894C6754C60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253598" y="-1579672"/>
            <a:ext cx="8723376" cy="10017343"/>
          </a:xfrm>
          <a:prstGeom prst="rect">
            <a:avLst/>
          </a:prstGeom>
        </p:spPr>
      </p:pic>
      <p:sp>
        <p:nvSpPr>
          <p:cNvPr id="8" name="Title 1">
            <a:extLst>
              <a:ext uri="{FF2B5EF4-FFF2-40B4-BE49-F238E27FC236}">
                <a16:creationId xmlns:a16="http://schemas.microsoft.com/office/drawing/2014/main" id="{438A18AE-EBDC-EC4C-8114-38D279B134E8}"/>
              </a:ext>
            </a:extLst>
          </p:cNvPr>
          <p:cNvSpPr>
            <a:spLocks noGrp="1"/>
          </p:cNvSpPr>
          <p:nvPr>
            <p:ph type="ctrTitle" hasCustomPrompt="1"/>
          </p:nvPr>
        </p:nvSpPr>
        <p:spPr>
          <a:xfrm>
            <a:off x="6343648" y="2523632"/>
            <a:ext cx="5467350" cy="1484312"/>
          </a:xfrm>
        </p:spPr>
        <p:txBody>
          <a:bodyPr anchor="b" anchorCtr="0">
            <a:noAutofit/>
          </a:bodyPr>
          <a:lstStyle>
            <a:lvl1pPr algn="l">
              <a:defRPr sz="5400" b="1" cap="all" baseline="0">
                <a:solidFill>
                  <a:srgbClr val="1C3A62"/>
                </a:solidFill>
                <a:latin typeface="Lato" panose="020F0502020204030203" pitchFamily="34" charset="0"/>
                <a:ea typeface="Lato" panose="020F0502020204030203" pitchFamily="34" charset="0"/>
                <a:cs typeface="Lato" panose="020F0502020204030203" pitchFamily="34" charset="0"/>
              </a:defRPr>
            </a:lvl1pPr>
          </a:lstStyle>
          <a:p>
            <a:r>
              <a:rPr lang="en-US" noProof="0" dirty="0"/>
              <a:t>Title: </a:t>
            </a:r>
            <a:r>
              <a:rPr lang="en-US" noProof="0" dirty="0" err="1"/>
              <a:t>Lato</a:t>
            </a:r>
            <a:r>
              <a:rPr lang="en-US" noProof="0" dirty="0"/>
              <a:t> Font</a:t>
            </a:r>
          </a:p>
        </p:txBody>
      </p:sp>
      <p:sp>
        <p:nvSpPr>
          <p:cNvPr id="9" name="Subtitle 2">
            <a:extLst>
              <a:ext uri="{FF2B5EF4-FFF2-40B4-BE49-F238E27FC236}">
                <a16:creationId xmlns:a16="http://schemas.microsoft.com/office/drawing/2014/main" id="{8D6A6138-6728-E84D-8DC3-D0C33C2F0F23}"/>
              </a:ext>
            </a:extLst>
          </p:cNvPr>
          <p:cNvSpPr>
            <a:spLocks noGrp="1"/>
          </p:cNvSpPr>
          <p:nvPr>
            <p:ph type="subTitle" idx="1" hasCustomPrompt="1"/>
          </p:nvPr>
        </p:nvSpPr>
        <p:spPr>
          <a:xfrm>
            <a:off x="6343648" y="4211843"/>
            <a:ext cx="5467349" cy="503167"/>
          </a:xfrm>
        </p:spPr>
        <p:txBody>
          <a:bodyPr>
            <a:noAutofit/>
          </a:bodyPr>
          <a:lstStyle>
            <a:lvl1pPr marL="0" indent="0" algn="l">
              <a:buNone/>
              <a:defRPr sz="1800" b="0" i="0" cap="all" baseline="0">
                <a:solidFill>
                  <a:schemeClr val="tx1"/>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Subtitle: </a:t>
            </a:r>
            <a:r>
              <a:rPr lang="en-US" noProof="0" dirty="0" err="1"/>
              <a:t>Lato</a:t>
            </a:r>
            <a:r>
              <a:rPr lang="en-US" noProof="0" dirty="0"/>
              <a:t> Font</a:t>
            </a:r>
          </a:p>
        </p:txBody>
      </p:sp>
      <p:pic>
        <p:nvPicPr>
          <p:cNvPr id="10" name="Picture 9">
            <a:extLst>
              <a:ext uri="{FF2B5EF4-FFF2-40B4-BE49-F238E27FC236}">
                <a16:creationId xmlns:a16="http://schemas.microsoft.com/office/drawing/2014/main" id="{B884FF41-48DC-0B46-8D59-BF180E95C9C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238915" y="6059179"/>
            <a:ext cx="2868978" cy="524650"/>
          </a:xfrm>
          <a:prstGeom prst="rect">
            <a:avLst/>
          </a:prstGeom>
        </p:spPr>
      </p:pic>
      <p:cxnSp>
        <p:nvCxnSpPr>
          <p:cNvPr id="11" name="Straight Connector 10">
            <a:extLst>
              <a:ext uri="{FF2B5EF4-FFF2-40B4-BE49-F238E27FC236}">
                <a16:creationId xmlns:a16="http://schemas.microsoft.com/office/drawing/2014/main" id="{79E93E26-BCCF-8E4B-86A7-92D3C037061D}"/>
              </a:ext>
            </a:extLst>
          </p:cNvPr>
          <p:cNvCxnSpPr/>
          <p:nvPr userDrawn="1"/>
        </p:nvCxnSpPr>
        <p:spPr>
          <a:xfrm>
            <a:off x="6469777" y="4109893"/>
            <a:ext cx="2532336" cy="0"/>
          </a:xfrm>
          <a:prstGeom prst="line">
            <a:avLst/>
          </a:prstGeom>
          <a:ln>
            <a:solidFill>
              <a:srgbClr val="1C3A62"/>
            </a:solidFill>
          </a:ln>
        </p:spPr>
        <p:style>
          <a:lnRef idx="1">
            <a:schemeClr val="accent1"/>
          </a:lnRef>
          <a:fillRef idx="0">
            <a:schemeClr val="accent1"/>
          </a:fillRef>
          <a:effectRef idx="0">
            <a:schemeClr val="accent1"/>
          </a:effectRef>
          <a:fontRef idx="minor">
            <a:schemeClr val="tx1"/>
          </a:fontRef>
        </p:style>
      </p:cxnSp>
      <p:pic>
        <p:nvPicPr>
          <p:cNvPr id="12" name="Picture 11" descr="A close up of a sign&#10;&#10;Description automatically generated">
            <a:extLst>
              <a:ext uri="{FF2B5EF4-FFF2-40B4-BE49-F238E27FC236}">
                <a16:creationId xmlns:a16="http://schemas.microsoft.com/office/drawing/2014/main" id="{CC2DAF04-0B7C-4340-8D05-5F9F0D2B748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398199" y="6059903"/>
            <a:ext cx="473001" cy="523202"/>
          </a:xfrm>
          <a:prstGeom prst="rect">
            <a:avLst/>
          </a:prstGeom>
        </p:spPr>
      </p:pic>
      <p:pic>
        <p:nvPicPr>
          <p:cNvPr id="13" name="Picture 12" descr="A picture containing object, clock&#10;&#10;Description automatically generated">
            <a:extLst>
              <a:ext uri="{FF2B5EF4-FFF2-40B4-BE49-F238E27FC236}">
                <a16:creationId xmlns:a16="http://schemas.microsoft.com/office/drawing/2014/main" id="{647A8F15-B139-EB4F-91B3-943E366E43F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161506" y="6059903"/>
            <a:ext cx="649492" cy="523202"/>
          </a:xfrm>
          <a:prstGeom prst="rect">
            <a:avLst/>
          </a:prstGeom>
        </p:spPr>
      </p:pic>
    </p:spTree>
    <p:extLst>
      <p:ext uri="{BB962C8B-B14F-4D97-AF65-F5344CB8AC3E}">
        <p14:creationId xmlns:p14="http://schemas.microsoft.com/office/powerpoint/2010/main" val="35169951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 -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DB8365-8936-134A-8AA7-0B36CFFCCB8C}"/>
              </a:ext>
            </a:extLst>
          </p:cNvPr>
          <p:cNvSpPr/>
          <p:nvPr userDrawn="1"/>
        </p:nvSpPr>
        <p:spPr>
          <a:xfrm>
            <a:off x="-6350" y="0"/>
            <a:ext cx="12192000" cy="6858000"/>
          </a:xfrm>
          <a:prstGeom prst="rect">
            <a:avLst/>
          </a:prstGeom>
          <a:solidFill>
            <a:srgbClr val="1C3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989D3FAF-7956-6F41-A405-2CC9107363C9}"/>
              </a:ext>
            </a:extLst>
          </p:cNvPr>
          <p:cNvPicPr>
            <a:picLocks noChangeAspect="1"/>
          </p:cNvPicPr>
          <p:nvPr userDrawn="1"/>
        </p:nvPicPr>
        <p:blipFill>
          <a:blip r:embed="rId2" cstate="screen">
            <a:alphaModFix amt="15000"/>
            <a:extLst>
              <a:ext uri="{28A0092B-C50C-407E-A947-70E740481C1C}">
                <a14:useLocalDpi xmlns:a14="http://schemas.microsoft.com/office/drawing/2010/main"/>
              </a:ext>
            </a:extLst>
          </a:blip>
          <a:srcRect b="681"/>
          <a:stretch>
            <a:fillRect/>
          </a:stretch>
        </p:blipFill>
        <p:spPr>
          <a:xfrm>
            <a:off x="8637144" y="3266026"/>
            <a:ext cx="4229043" cy="4847560"/>
          </a:xfrm>
          <a:prstGeom prst="rect">
            <a:avLst/>
          </a:prstGeom>
        </p:spPr>
      </p:pic>
      <p:sp>
        <p:nvSpPr>
          <p:cNvPr id="12" name="Text Placeholder 11">
            <a:extLst>
              <a:ext uri="{FF2B5EF4-FFF2-40B4-BE49-F238E27FC236}">
                <a16:creationId xmlns:a16="http://schemas.microsoft.com/office/drawing/2014/main" id="{66408BE9-165A-9445-B01A-331E52D4CCA1}"/>
              </a:ext>
            </a:extLst>
          </p:cNvPr>
          <p:cNvSpPr>
            <a:spLocks noGrp="1"/>
          </p:cNvSpPr>
          <p:nvPr>
            <p:ph type="body" sz="quarter" idx="10" hasCustomPrompt="1"/>
          </p:nvPr>
        </p:nvSpPr>
        <p:spPr>
          <a:xfrm>
            <a:off x="423956" y="1895475"/>
            <a:ext cx="11331388" cy="1554327"/>
          </a:xfrm>
        </p:spPr>
        <p:txBody>
          <a:bodyPr anchor="b" anchorCtr="0">
            <a:normAutofit/>
          </a:bodyPr>
          <a:lstStyle>
            <a:lvl1pPr marL="0" indent="0" algn="ctr">
              <a:buNone/>
              <a:defRPr sz="4800" b="1" i="1">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Section Head: </a:t>
            </a:r>
            <a:r>
              <a:rPr lang="en-US" dirty="0" err="1"/>
              <a:t>Lato</a:t>
            </a:r>
            <a:r>
              <a:rPr lang="en-US" dirty="0"/>
              <a:t> Italic</a:t>
            </a:r>
          </a:p>
        </p:txBody>
      </p:sp>
      <p:sp>
        <p:nvSpPr>
          <p:cNvPr id="13" name="Text Placeholder 11">
            <a:extLst>
              <a:ext uri="{FF2B5EF4-FFF2-40B4-BE49-F238E27FC236}">
                <a16:creationId xmlns:a16="http://schemas.microsoft.com/office/drawing/2014/main" id="{25E10554-8F2D-5A47-8319-CBD5F4FD8EBA}"/>
              </a:ext>
            </a:extLst>
          </p:cNvPr>
          <p:cNvSpPr>
            <a:spLocks noGrp="1"/>
          </p:cNvSpPr>
          <p:nvPr>
            <p:ph type="body" sz="quarter" idx="11" hasCustomPrompt="1"/>
          </p:nvPr>
        </p:nvSpPr>
        <p:spPr>
          <a:xfrm>
            <a:off x="1179186" y="3917646"/>
            <a:ext cx="9833628" cy="762911"/>
          </a:xfrm>
        </p:spPr>
        <p:txBody>
          <a:bodyPr>
            <a:normAutofit/>
          </a:bodyPr>
          <a:lstStyle>
            <a:lvl1pPr marL="0" indent="0" algn="ctr">
              <a:buNone/>
              <a:defRPr sz="3600" b="0" i="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Section Subhead: </a:t>
            </a:r>
            <a:r>
              <a:rPr lang="en-US" dirty="0" err="1"/>
              <a:t>Lato</a:t>
            </a:r>
            <a:r>
              <a:rPr lang="en-US" dirty="0"/>
              <a:t> Regular</a:t>
            </a:r>
          </a:p>
        </p:txBody>
      </p:sp>
    </p:spTree>
    <p:extLst>
      <p:ext uri="{BB962C8B-B14F-4D97-AF65-F5344CB8AC3E}">
        <p14:creationId xmlns:p14="http://schemas.microsoft.com/office/powerpoint/2010/main" val="39417586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 - Re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DB8365-8936-134A-8AA7-0B36CFFCCB8C}"/>
              </a:ext>
            </a:extLst>
          </p:cNvPr>
          <p:cNvSpPr/>
          <p:nvPr userDrawn="1"/>
        </p:nvSpPr>
        <p:spPr>
          <a:xfrm>
            <a:off x="-6350" y="0"/>
            <a:ext cx="12192000" cy="6858000"/>
          </a:xfrm>
          <a:prstGeom prst="rect">
            <a:avLst/>
          </a:prstGeom>
          <a:solidFill>
            <a:srgbClr val="A90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989D3FAF-7956-6F41-A405-2CC9107363C9}"/>
              </a:ext>
            </a:extLst>
          </p:cNvPr>
          <p:cNvPicPr>
            <a:picLocks noChangeAspect="1"/>
          </p:cNvPicPr>
          <p:nvPr userDrawn="1"/>
        </p:nvPicPr>
        <p:blipFill>
          <a:blip r:embed="rId2" cstate="screen">
            <a:alphaModFix amt="15000"/>
            <a:extLst>
              <a:ext uri="{28A0092B-C50C-407E-A947-70E740481C1C}">
                <a14:useLocalDpi xmlns:a14="http://schemas.microsoft.com/office/drawing/2010/main"/>
              </a:ext>
            </a:extLst>
          </a:blip>
          <a:srcRect b="681"/>
          <a:stretch>
            <a:fillRect/>
          </a:stretch>
        </p:blipFill>
        <p:spPr>
          <a:xfrm>
            <a:off x="8637144" y="3266026"/>
            <a:ext cx="4229043" cy="4847560"/>
          </a:xfrm>
          <a:prstGeom prst="rect">
            <a:avLst/>
          </a:prstGeom>
        </p:spPr>
      </p:pic>
      <p:sp>
        <p:nvSpPr>
          <p:cNvPr id="12" name="Text Placeholder 11">
            <a:extLst>
              <a:ext uri="{FF2B5EF4-FFF2-40B4-BE49-F238E27FC236}">
                <a16:creationId xmlns:a16="http://schemas.microsoft.com/office/drawing/2014/main" id="{66408BE9-165A-9445-B01A-331E52D4CCA1}"/>
              </a:ext>
            </a:extLst>
          </p:cNvPr>
          <p:cNvSpPr>
            <a:spLocks noGrp="1"/>
          </p:cNvSpPr>
          <p:nvPr>
            <p:ph type="body" sz="quarter" idx="10" hasCustomPrompt="1"/>
          </p:nvPr>
        </p:nvSpPr>
        <p:spPr>
          <a:xfrm>
            <a:off x="423956" y="1895475"/>
            <a:ext cx="11331388" cy="1554327"/>
          </a:xfrm>
        </p:spPr>
        <p:txBody>
          <a:bodyPr anchor="b" anchorCtr="0">
            <a:normAutofit/>
          </a:bodyPr>
          <a:lstStyle>
            <a:lvl1pPr marL="0" indent="0" algn="ctr">
              <a:buNone/>
              <a:defRPr sz="4800" b="1" i="1">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Section Head: </a:t>
            </a:r>
            <a:r>
              <a:rPr lang="en-US" dirty="0" err="1"/>
              <a:t>Lato</a:t>
            </a:r>
            <a:r>
              <a:rPr lang="en-US" dirty="0"/>
              <a:t> Italic</a:t>
            </a:r>
          </a:p>
        </p:txBody>
      </p:sp>
      <p:sp>
        <p:nvSpPr>
          <p:cNvPr id="13" name="Text Placeholder 11">
            <a:extLst>
              <a:ext uri="{FF2B5EF4-FFF2-40B4-BE49-F238E27FC236}">
                <a16:creationId xmlns:a16="http://schemas.microsoft.com/office/drawing/2014/main" id="{25E10554-8F2D-5A47-8319-CBD5F4FD8EBA}"/>
              </a:ext>
            </a:extLst>
          </p:cNvPr>
          <p:cNvSpPr>
            <a:spLocks noGrp="1"/>
          </p:cNvSpPr>
          <p:nvPr>
            <p:ph type="body" sz="quarter" idx="11" hasCustomPrompt="1"/>
          </p:nvPr>
        </p:nvSpPr>
        <p:spPr>
          <a:xfrm>
            <a:off x="1179186" y="3917646"/>
            <a:ext cx="9833628" cy="762911"/>
          </a:xfrm>
        </p:spPr>
        <p:txBody>
          <a:bodyPr>
            <a:normAutofit/>
          </a:bodyPr>
          <a:lstStyle>
            <a:lvl1pPr marL="0" indent="0" algn="ctr">
              <a:buNone/>
              <a:defRPr sz="3600" b="0" i="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Section Subhead: </a:t>
            </a:r>
            <a:r>
              <a:rPr lang="en-US" dirty="0" err="1"/>
              <a:t>Lato</a:t>
            </a:r>
            <a:r>
              <a:rPr lang="en-US" dirty="0"/>
              <a:t> Regular</a:t>
            </a:r>
          </a:p>
        </p:txBody>
      </p:sp>
    </p:spTree>
    <p:extLst>
      <p:ext uri="{BB962C8B-B14F-4D97-AF65-F5344CB8AC3E}">
        <p14:creationId xmlns:p14="http://schemas.microsoft.com/office/powerpoint/2010/main" val="36628800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mphasis - Re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DB8365-8936-134A-8AA7-0B36CFFCCB8C}"/>
              </a:ext>
            </a:extLst>
          </p:cNvPr>
          <p:cNvSpPr/>
          <p:nvPr userDrawn="1"/>
        </p:nvSpPr>
        <p:spPr>
          <a:xfrm>
            <a:off x="-6350" y="0"/>
            <a:ext cx="12192000" cy="6858000"/>
          </a:xfrm>
          <a:prstGeom prst="rect">
            <a:avLst/>
          </a:prstGeom>
          <a:solidFill>
            <a:srgbClr val="A90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989D3FAF-7956-6F41-A405-2CC9107363C9}"/>
              </a:ext>
            </a:extLst>
          </p:cNvPr>
          <p:cNvPicPr>
            <a:picLocks noChangeAspect="1"/>
          </p:cNvPicPr>
          <p:nvPr userDrawn="1"/>
        </p:nvPicPr>
        <p:blipFill>
          <a:blip r:embed="rId2" cstate="screen">
            <a:alphaModFix amt="5000"/>
            <a:extLst>
              <a:ext uri="{28A0092B-C50C-407E-A947-70E740481C1C}">
                <a14:useLocalDpi xmlns:a14="http://schemas.microsoft.com/office/drawing/2010/main"/>
              </a:ext>
            </a:extLst>
          </a:blip>
          <a:srcRect b="681"/>
          <a:stretch>
            <a:fillRect/>
          </a:stretch>
        </p:blipFill>
        <p:spPr>
          <a:xfrm rot="5400000">
            <a:off x="208023" y="-2688467"/>
            <a:ext cx="12191999" cy="13975135"/>
          </a:xfrm>
          <a:prstGeom prst="rect">
            <a:avLst/>
          </a:prstGeom>
        </p:spPr>
      </p:pic>
      <p:sp>
        <p:nvSpPr>
          <p:cNvPr id="12" name="Text Placeholder 11">
            <a:extLst>
              <a:ext uri="{FF2B5EF4-FFF2-40B4-BE49-F238E27FC236}">
                <a16:creationId xmlns:a16="http://schemas.microsoft.com/office/drawing/2014/main" id="{66408BE9-165A-9445-B01A-331E52D4CCA1}"/>
              </a:ext>
            </a:extLst>
          </p:cNvPr>
          <p:cNvSpPr>
            <a:spLocks noGrp="1"/>
          </p:cNvSpPr>
          <p:nvPr>
            <p:ph type="body" sz="quarter" idx="10" hasCustomPrompt="1"/>
          </p:nvPr>
        </p:nvSpPr>
        <p:spPr>
          <a:xfrm>
            <a:off x="1036731" y="1559858"/>
            <a:ext cx="10118538" cy="2266461"/>
          </a:xfrm>
        </p:spPr>
        <p:txBody>
          <a:bodyPr anchor="b" anchorCtr="0">
            <a:normAutofit/>
          </a:bodyPr>
          <a:lstStyle>
            <a:lvl1pPr marL="0" indent="0" algn="ctr">
              <a:buNone/>
              <a:defRPr sz="4800" b="0" i="1">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“Cooperation is the thorough conviction that nobody can get there unless everybody gets there.”</a:t>
            </a:r>
          </a:p>
        </p:txBody>
      </p:sp>
      <p:sp>
        <p:nvSpPr>
          <p:cNvPr id="13" name="Text Placeholder 11">
            <a:extLst>
              <a:ext uri="{FF2B5EF4-FFF2-40B4-BE49-F238E27FC236}">
                <a16:creationId xmlns:a16="http://schemas.microsoft.com/office/drawing/2014/main" id="{25E10554-8F2D-5A47-8319-CBD5F4FD8EBA}"/>
              </a:ext>
            </a:extLst>
          </p:cNvPr>
          <p:cNvSpPr>
            <a:spLocks noGrp="1"/>
          </p:cNvSpPr>
          <p:nvPr>
            <p:ph type="body" sz="quarter" idx="11" hasCustomPrompt="1"/>
          </p:nvPr>
        </p:nvSpPr>
        <p:spPr>
          <a:xfrm>
            <a:off x="1414346" y="4294163"/>
            <a:ext cx="9363308" cy="762911"/>
          </a:xfrm>
        </p:spPr>
        <p:txBody>
          <a:bodyPr>
            <a:normAutofit/>
          </a:bodyPr>
          <a:lstStyle>
            <a:lvl1pPr marL="0" indent="0" algn="ctr">
              <a:buNone/>
              <a:defRPr sz="2400" b="0" i="0">
                <a:solidFill>
                  <a:schemeClr val="bg1"/>
                </a:solidFill>
                <a:latin typeface="Merriweather Light" pitchFamily="2" charset="77"/>
                <a:ea typeface="Lato" panose="020F0502020204030203" pitchFamily="34" charset="0"/>
                <a:cs typeface="Lato" panose="020F050202020403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Virginia Burden</a:t>
            </a:r>
          </a:p>
        </p:txBody>
      </p:sp>
    </p:spTree>
    <p:extLst>
      <p:ext uri="{BB962C8B-B14F-4D97-AF65-F5344CB8AC3E}">
        <p14:creationId xmlns:p14="http://schemas.microsoft.com/office/powerpoint/2010/main" val="17368469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mphasis -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DB8365-8936-134A-8AA7-0B36CFFCCB8C}"/>
              </a:ext>
            </a:extLst>
          </p:cNvPr>
          <p:cNvSpPr/>
          <p:nvPr userDrawn="1"/>
        </p:nvSpPr>
        <p:spPr>
          <a:xfrm>
            <a:off x="-6350" y="0"/>
            <a:ext cx="12192000" cy="6858000"/>
          </a:xfrm>
          <a:prstGeom prst="rect">
            <a:avLst/>
          </a:prstGeom>
          <a:solidFill>
            <a:srgbClr val="1C3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989D3FAF-7956-6F41-A405-2CC9107363C9}"/>
              </a:ext>
            </a:extLst>
          </p:cNvPr>
          <p:cNvPicPr>
            <a:picLocks noChangeAspect="1"/>
          </p:cNvPicPr>
          <p:nvPr userDrawn="1"/>
        </p:nvPicPr>
        <p:blipFill>
          <a:blip r:embed="rId2" cstate="screen">
            <a:alphaModFix amt="5000"/>
            <a:extLst>
              <a:ext uri="{28A0092B-C50C-407E-A947-70E740481C1C}">
                <a14:useLocalDpi xmlns:a14="http://schemas.microsoft.com/office/drawing/2010/main"/>
              </a:ext>
            </a:extLst>
          </a:blip>
          <a:srcRect b="681"/>
          <a:stretch>
            <a:fillRect/>
          </a:stretch>
        </p:blipFill>
        <p:spPr>
          <a:xfrm rot="5400000">
            <a:off x="208023" y="-2688467"/>
            <a:ext cx="12191999" cy="13975135"/>
          </a:xfrm>
          <a:prstGeom prst="rect">
            <a:avLst/>
          </a:prstGeom>
        </p:spPr>
      </p:pic>
      <p:sp>
        <p:nvSpPr>
          <p:cNvPr id="12" name="Text Placeholder 11">
            <a:extLst>
              <a:ext uri="{FF2B5EF4-FFF2-40B4-BE49-F238E27FC236}">
                <a16:creationId xmlns:a16="http://schemas.microsoft.com/office/drawing/2014/main" id="{66408BE9-165A-9445-B01A-331E52D4CCA1}"/>
              </a:ext>
            </a:extLst>
          </p:cNvPr>
          <p:cNvSpPr>
            <a:spLocks noGrp="1"/>
          </p:cNvSpPr>
          <p:nvPr>
            <p:ph type="body" sz="quarter" idx="10" hasCustomPrompt="1"/>
          </p:nvPr>
        </p:nvSpPr>
        <p:spPr>
          <a:xfrm>
            <a:off x="1036731" y="1559858"/>
            <a:ext cx="10118538" cy="2266461"/>
          </a:xfrm>
        </p:spPr>
        <p:txBody>
          <a:bodyPr anchor="b" anchorCtr="0">
            <a:normAutofit/>
          </a:bodyPr>
          <a:lstStyle>
            <a:lvl1pPr marL="0" indent="0" algn="ctr">
              <a:buNone/>
              <a:defRPr sz="4800" b="0" i="1">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“Cooperation is the thorough conviction that nobody can get there unless everybody gets there.”</a:t>
            </a:r>
          </a:p>
        </p:txBody>
      </p:sp>
      <p:sp>
        <p:nvSpPr>
          <p:cNvPr id="13" name="Text Placeholder 11">
            <a:extLst>
              <a:ext uri="{FF2B5EF4-FFF2-40B4-BE49-F238E27FC236}">
                <a16:creationId xmlns:a16="http://schemas.microsoft.com/office/drawing/2014/main" id="{25E10554-8F2D-5A47-8319-CBD5F4FD8EBA}"/>
              </a:ext>
            </a:extLst>
          </p:cNvPr>
          <p:cNvSpPr>
            <a:spLocks noGrp="1"/>
          </p:cNvSpPr>
          <p:nvPr>
            <p:ph type="body" sz="quarter" idx="11" hasCustomPrompt="1"/>
          </p:nvPr>
        </p:nvSpPr>
        <p:spPr>
          <a:xfrm>
            <a:off x="1414346" y="4294163"/>
            <a:ext cx="9363308" cy="762911"/>
          </a:xfrm>
        </p:spPr>
        <p:txBody>
          <a:bodyPr>
            <a:normAutofit/>
          </a:bodyPr>
          <a:lstStyle>
            <a:lvl1pPr marL="0" indent="0" algn="ctr">
              <a:buNone/>
              <a:defRPr sz="2400" b="0" i="0">
                <a:solidFill>
                  <a:schemeClr val="bg1"/>
                </a:solidFill>
                <a:latin typeface="Merriweather Light" pitchFamily="2" charset="77"/>
                <a:ea typeface="Lato" panose="020F0502020204030203" pitchFamily="34" charset="0"/>
                <a:cs typeface="Lato" panose="020F050202020403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Virginia Burden</a:t>
            </a:r>
          </a:p>
        </p:txBody>
      </p:sp>
    </p:spTree>
    <p:extLst>
      <p:ext uri="{BB962C8B-B14F-4D97-AF65-F5344CB8AC3E}">
        <p14:creationId xmlns:p14="http://schemas.microsoft.com/office/powerpoint/2010/main" val="5693865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mphasis - Gray">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C3B9922-7D90-724D-9D7C-36DE28A94546}"/>
              </a:ext>
            </a:extLst>
          </p:cNvPr>
          <p:cNvSpPr>
            <a:spLocks noGrp="1"/>
          </p:cNvSpPr>
          <p:nvPr>
            <p:ph type="pic" sz="quarter" idx="12"/>
          </p:nvPr>
        </p:nvSpPr>
        <p:spPr>
          <a:xfrm>
            <a:off x="-386556" y="-244475"/>
            <a:ext cx="12965113" cy="7346950"/>
          </a:xfrm>
        </p:spPr>
        <p:txBody>
          <a:bodyPr/>
          <a:lstStyle/>
          <a:p>
            <a:r>
              <a:rPr lang="en-US"/>
              <a:t>Click icon to add picture</a:t>
            </a:r>
          </a:p>
        </p:txBody>
      </p:sp>
      <p:sp>
        <p:nvSpPr>
          <p:cNvPr id="7" name="Rectangle 6">
            <a:extLst>
              <a:ext uri="{FF2B5EF4-FFF2-40B4-BE49-F238E27FC236}">
                <a16:creationId xmlns:a16="http://schemas.microsoft.com/office/drawing/2014/main" id="{C4DB8365-8936-134A-8AA7-0B36CFFCCB8C}"/>
              </a:ext>
            </a:extLst>
          </p:cNvPr>
          <p:cNvSpPr/>
          <p:nvPr userDrawn="1"/>
        </p:nvSpPr>
        <p:spPr>
          <a:xfrm>
            <a:off x="-6350" y="0"/>
            <a:ext cx="12192000"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66408BE9-165A-9445-B01A-331E52D4CCA1}"/>
              </a:ext>
            </a:extLst>
          </p:cNvPr>
          <p:cNvSpPr>
            <a:spLocks noGrp="1"/>
          </p:cNvSpPr>
          <p:nvPr>
            <p:ph type="body" sz="quarter" idx="10" hasCustomPrompt="1"/>
          </p:nvPr>
        </p:nvSpPr>
        <p:spPr>
          <a:xfrm>
            <a:off x="1392885" y="1557099"/>
            <a:ext cx="9509469" cy="2209790"/>
          </a:xfrm>
        </p:spPr>
        <p:txBody>
          <a:bodyPr anchor="b" anchorCtr="0">
            <a:noAutofit/>
          </a:bodyPr>
          <a:lstStyle>
            <a:lvl1pPr marL="0" indent="0" algn="ctr">
              <a:buNone/>
              <a:defRPr sz="4800" b="1" i="1">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“Cooperation is the thorough conviction that nobody can get there unless everybody gets there.”</a:t>
            </a:r>
          </a:p>
        </p:txBody>
      </p:sp>
      <p:sp>
        <p:nvSpPr>
          <p:cNvPr id="13" name="Text Placeholder 11">
            <a:extLst>
              <a:ext uri="{FF2B5EF4-FFF2-40B4-BE49-F238E27FC236}">
                <a16:creationId xmlns:a16="http://schemas.microsoft.com/office/drawing/2014/main" id="{25E10554-8F2D-5A47-8319-CBD5F4FD8EBA}"/>
              </a:ext>
            </a:extLst>
          </p:cNvPr>
          <p:cNvSpPr>
            <a:spLocks noGrp="1"/>
          </p:cNvSpPr>
          <p:nvPr>
            <p:ph type="body" sz="quarter" idx="11" hasCustomPrompt="1"/>
          </p:nvPr>
        </p:nvSpPr>
        <p:spPr>
          <a:xfrm>
            <a:off x="1465965" y="4011364"/>
            <a:ext cx="9363308" cy="457451"/>
          </a:xfrm>
        </p:spPr>
        <p:txBody>
          <a:bodyPr>
            <a:normAutofit/>
          </a:bodyPr>
          <a:lstStyle>
            <a:lvl1pPr marL="0" indent="0" algn="ctr">
              <a:buNone/>
              <a:defRPr sz="2400" b="1" i="0" spc="100" baseline="0">
                <a:solidFill>
                  <a:schemeClr val="bg1"/>
                </a:solidFill>
                <a:latin typeface="Merriweather Light" pitchFamily="2" charset="77"/>
                <a:ea typeface="Lato" panose="020F0502020204030203" pitchFamily="34" charset="0"/>
                <a:cs typeface="Lato" panose="020F050202020403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Virginia Burden</a:t>
            </a:r>
          </a:p>
        </p:txBody>
      </p:sp>
      <p:sp>
        <p:nvSpPr>
          <p:cNvPr id="14" name="Text Placeholder 11">
            <a:extLst>
              <a:ext uri="{FF2B5EF4-FFF2-40B4-BE49-F238E27FC236}">
                <a16:creationId xmlns:a16="http://schemas.microsoft.com/office/drawing/2014/main" id="{0EE4E31A-7584-9141-BBBC-807E021D5521}"/>
              </a:ext>
            </a:extLst>
          </p:cNvPr>
          <p:cNvSpPr>
            <a:spLocks noGrp="1"/>
          </p:cNvSpPr>
          <p:nvPr>
            <p:ph type="body" sz="quarter" idx="14" hasCustomPrompt="1"/>
          </p:nvPr>
        </p:nvSpPr>
        <p:spPr>
          <a:xfrm>
            <a:off x="1392885" y="5589459"/>
            <a:ext cx="9363308" cy="795012"/>
          </a:xfrm>
        </p:spPr>
        <p:txBody>
          <a:bodyPr>
            <a:normAutofit/>
          </a:bodyPr>
          <a:lstStyle>
            <a:lvl1pPr marL="0" indent="0" algn="ctr">
              <a:buNone/>
              <a:defRPr sz="1800" b="1" i="0" spc="100" baseline="0">
                <a:solidFill>
                  <a:schemeClr val="bg1"/>
                </a:solidFill>
                <a:latin typeface="Merriweather Light" pitchFamily="2" charset="77"/>
                <a:ea typeface="Lato" panose="020F0502020204030203" pitchFamily="34" charset="0"/>
                <a:cs typeface="Lato" panose="020F050202020403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This slide works best with a high quality picture in the background, set at 80% transparency</a:t>
            </a:r>
          </a:p>
        </p:txBody>
      </p:sp>
    </p:spTree>
    <p:extLst>
      <p:ext uri="{BB962C8B-B14F-4D97-AF65-F5344CB8AC3E}">
        <p14:creationId xmlns:p14="http://schemas.microsoft.com/office/powerpoint/2010/main" val="31055149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igures &amp; Stats - Gray">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C3B9922-7D90-724D-9D7C-36DE28A94546}"/>
              </a:ext>
            </a:extLst>
          </p:cNvPr>
          <p:cNvSpPr>
            <a:spLocks noGrp="1"/>
          </p:cNvSpPr>
          <p:nvPr>
            <p:ph type="pic" sz="quarter" idx="12"/>
          </p:nvPr>
        </p:nvSpPr>
        <p:spPr>
          <a:xfrm>
            <a:off x="-386556" y="-244475"/>
            <a:ext cx="12965113" cy="7346950"/>
          </a:xfrm>
        </p:spPr>
        <p:txBody>
          <a:bodyPr/>
          <a:lstStyle/>
          <a:p>
            <a:r>
              <a:rPr lang="en-US"/>
              <a:t>Click icon to add picture</a:t>
            </a:r>
            <a:endParaRPr lang="en-US" dirty="0"/>
          </a:p>
        </p:txBody>
      </p:sp>
      <p:sp>
        <p:nvSpPr>
          <p:cNvPr id="7" name="Rectangle 6">
            <a:extLst>
              <a:ext uri="{FF2B5EF4-FFF2-40B4-BE49-F238E27FC236}">
                <a16:creationId xmlns:a16="http://schemas.microsoft.com/office/drawing/2014/main" id="{C4DB8365-8936-134A-8AA7-0B36CFFCCB8C}"/>
              </a:ext>
            </a:extLst>
          </p:cNvPr>
          <p:cNvSpPr/>
          <p:nvPr userDrawn="1"/>
        </p:nvSpPr>
        <p:spPr>
          <a:xfrm>
            <a:off x="-6350" y="0"/>
            <a:ext cx="12192000"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66408BE9-165A-9445-B01A-331E52D4CCA1}"/>
              </a:ext>
            </a:extLst>
          </p:cNvPr>
          <p:cNvSpPr>
            <a:spLocks noGrp="1"/>
          </p:cNvSpPr>
          <p:nvPr>
            <p:ph type="body" sz="quarter" idx="10" hasCustomPrompt="1"/>
          </p:nvPr>
        </p:nvSpPr>
        <p:spPr>
          <a:xfrm>
            <a:off x="1341266" y="2324105"/>
            <a:ext cx="9509469" cy="2209790"/>
          </a:xfrm>
        </p:spPr>
        <p:txBody>
          <a:bodyPr anchor="b" anchorCtr="0">
            <a:noAutofit/>
          </a:bodyPr>
          <a:lstStyle>
            <a:lvl1pPr marL="0" indent="0" algn="ctr">
              <a:buNone/>
              <a:defRPr sz="6000" b="1" i="1">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71% of the Earth </a:t>
            </a:r>
          </a:p>
          <a:p>
            <a:pPr lvl="0"/>
            <a:r>
              <a:rPr lang="en-US" dirty="0"/>
              <a:t>is covered in water</a:t>
            </a:r>
          </a:p>
        </p:txBody>
      </p:sp>
      <p:sp>
        <p:nvSpPr>
          <p:cNvPr id="13" name="Text Placeholder 11">
            <a:extLst>
              <a:ext uri="{FF2B5EF4-FFF2-40B4-BE49-F238E27FC236}">
                <a16:creationId xmlns:a16="http://schemas.microsoft.com/office/drawing/2014/main" id="{25E10554-8F2D-5A47-8319-CBD5F4FD8EBA}"/>
              </a:ext>
            </a:extLst>
          </p:cNvPr>
          <p:cNvSpPr>
            <a:spLocks noGrp="1"/>
          </p:cNvSpPr>
          <p:nvPr>
            <p:ph type="body" sz="quarter" idx="11" hasCustomPrompt="1"/>
          </p:nvPr>
        </p:nvSpPr>
        <p:spPr>
          <a:xfrm>
            <a:off x="1414346" y="4778370"/>
            <a:ext cx="9363308" cy="457451"/>
          </a:xfrm>
        </p:spPr>
        <p:txBody>
          <a:bodyPr>
            <a:normAutofit/>
          </a:bodyPr>
          <a:lstStyle>
            <a:lvl1pPr marL="0" indent="0" algn="r">
              <a:buNone/>
              <a:defRPr sz="2400" b="1" i="0" spc="100" baseline="0">
                <a:solidFill>
                  <a:schemeClr val="bg1"/>
                </a:solidFill>
                <a:latin typeface="Merriweather Light" pitchFamily="2" charset="77"/>
                <a:ea typeface="Lato" panose="020F0502020204030203" pitchFamily="34" charset="0"/>
                <a:cs typeface="Lato" panose="020F050202020403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The U.S. Geological Survey | </a:t>
            </a:r>
            <a:r>
              <a:rPr lang="en-US" dirty="0" err="1"/>
              <a:t>usgs.gov</a:t>
            </a:r>
            <a:endParaRPr lang="en-US" dirty="0"/>
          </a:p>
        </p:txBody>
      </p:sp>
      <p:sp>
        <p:nvSpPr>
          <p:cNvPr id="11" name="Text Placeholder 11">
            <a:extLst>
              <a:ext uri="{FF2B5EF4-FFF2-40B4-BE49-F238E27FC236}">
                <a16:creationId xmlns:a16="http://schemas.microsoft.com/office/drawing/2014/main" id="{A9495DBC-DDA5-944F-BA44-B70976234E2D}"/>
              </a:ext>
            </a:extLst>
          </p:cNvPr>
          <p:cNvSpPr>
            <a:spLocks noGrp="1"/>
          </p:cNvSpPr>
          <p:nvPr>
            <p:ph type="body" sz="quarter" idx="13" hasCustomPrompt="1"/>
          </p:nvPr>
        </p:nvSpPr>
        <p:spPr>
          <a:xfrm>
            <a:off x="1392885" y="1562353"/>
            <a:ext cx="9363308" cy="517277"/>
          </a:xfrm>
        </p:spPr>
        <p:txBody>
          <a:bodyPr anchor="b" anchorCtr="0">
            <a:normAutofit/>
          </a:bodyPr>
          <a:lstStyle>
            <a:lvl1pPr marL="0" indent="0" algn="l">
              <a:buNone/>
              <a:defRPr sz="2400" b="1" i="0" spc="100" baseline="0">
                <a:solidFill>
                  <a:schemeClr val="bg1"/>
                </a:solidFill>
                <a:latin typeface="Merriweather Light" pitchFamily="2" charset="77"/>
                <a:ea typeface="Lato" panose="020F0502020204030203" pitchFamily="34" charset="0"/>
                <a:cs typeface="Lato" panose="020F050202020403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Approximately</a:t>
            </a:r>
          </a:p>
        </p:txBody>
      </p:sp>
      <p:sp>
        <p:nvSpPr>
          <p:cNvPr id="14" name="Text Placeholder 11">
            <a:extLst>
              <a:ext uri="{FF2B5EF4-FFF2-40B4-BE49-F238E27FC236}">
                <a16:creationId xmlns:a16="http://schemas.microsoft.com/office/drawing/2014/main" id="{0EE4E31A-7584-9141-BBBC-807E021D5521}"/>
              </a:ext>
            </a:extLst>
          </p:cNvPr>
          <p:cNvSpPr>
            <a:spLocks noGrp="1"/>
          </p:cNvSpPr>
          <p:nvPr>
            <p:ph type="body" sz="quarter" idx="14" hasCustomPrompt="1"/>
          </p:nvPr>
        </p:nvSpPr>
        <p:spPr>
          <a:xfrm>
            <a:off x="1414346" y="6032195"/>
            <a:ext cx="9363308" cy="795012"/>
          </a:xfrm>
        </p:spPr>
        <p:txBody>
          <a:bodyPr>
            <a:normAutofit/>
          </a:bodyPr>
          <a:lstStyle>
            <a:lvl1pPr marL="0" indent="0" algn="ctr">
              <a:buNone/>
              <a:defRPr sz="1800" b="1" i="0" spc="100" baseline="0">
                <a:solidFill>
                  <a:schemeClr val="bg1"/>
                </a:solidFill>
                <a:latin typeface="Merriweather Light" pitchFamily="2" charset="77"/>
                <a:ea typeface="Lato" panose="020F0502020204030203" pitchFamily="34" charset="0"/>
                <a:cs typeface="Lato" panose="020F050202020403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This slide works best with a high quality picture in the background, set at 80% transparency</a:t>
            </a:r>
          </a:p>
        </p:txBody>
      </p:sp>
    </p:spTree>
    <p:extLst>
      <p:ext uri="{BB962C8B-B14F-4D97-AF65-F5344CB8AC3E}">
        <p14:creationId xmlns:p14="http://schemas.microsoft.com/office/powerpoint/2010/main" val="31765865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ingle Object - Re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DB8365-8936-134A-8AA7-0B36CFFCCB8C}"/>
              </a:ext>
            </a:extLst>
          </p:cNvPr>
          <p:cNvSpPr/>
          <p:nvPr userDrawn="1"/>
        </p:nvSpPr>
        <p:spPr>
          <a:xfrm>
            <a:off x="-6350" y="0"/>
            <a:ext cx="12192000" cy="6858000"/>
          </a:xfrm>
          <a:prstGeom prst="rect">
            <a:avLst/>
          </a:prstGeom>
          <a:solidFill>
            <a:srgbClr val="A90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989D3FAF-7956-6F41-A405-2CC9107363C9}"/>
              </a:ext>
            </a:extLst>
          </p:cNvPr>
          <p:cNvPicPr>
            <a:picLocks noChangeAspect="1"/>
          </p:cNvPicPr>
          <p:nvPr userDrawn="1"/>
        </p:nvPicPr>
        <p:blipFill>
          <a:blip r:embed="rId2" cstate="screen">
            <a:alphaModFix amt="5000"/>
            <a:extLst>
              <a:ext uri="{28A0092B-C50C-407E-A947-70E740481C1C}">
                <a14:useLocalDpi xmlns:a14="http://schemas.microsoft.com/office/drawing/2010/main"/>
              </a:ext>
            </a:extLst>
          </a:blip>
          <a:srcRect b="681"/>
          <a:stretch>
            <a:fillRect/>
          </a:stretch>
        </p:blipFill>
        <p:spPr>
          <a:xfrm rot="5400000">
            <a:off x="208023" y="-2639480"/>
            <a:ext cx="12191999" cy="13975135"/>
          </a:xfrm>
          <a:prstGeom prst="rect">
            <a:avLst/>
          </a:prstGeom>
        </p:spPr>
      </p:pic>
      <p:sp>
        <p:nvSpPr>
          <p:cNvPr id="13" name="Text Placeholder 11">
            <a:extLst>
              <a:ext uri="{FF2B5EF4-FFF2-40B4-BE49-F238E27FC236}">
                <a16:creationId xmlns:a16="http://schemas.microsoft.com/office/drawing/2014/main" id="{25E10554-8F2D-5A47-8319-CBD5F4FD8EBA}"/>
              </a:ext>
            </a:extLst>
          </p:cNvPr>
          <p:cNvSpPr>
            <a:spLocks noGrp="1"/>
          </p:cNvSpPr>
          <p:nvPr>
            <p:ph type="body" sz="quarter" idx="11" hasCustomPrompt="1"/>
          </p:nvPr>
        </p:nvSpPr>
        <p:spPr>
          <a:xfrm>
            <a:off x="1414346" y="6237514"/>
            <a:ext cx="9363308" cy="424543"/>
          </a:xfrm>
        </p:spPr>
        <p:txBody>
          <a:bodyPr>
            <a:normAutofit/>
          </a:bodyPr>
          <a:lstStyle>
            <a:lvl1pPr marL="0" indent="0" algn="ctr">
              <a:buNone/>
              <a:defRPr sz="1800" b="0" i="0">
                <a:solidFill>
                  <a:schemeClr val="bg1"/>
                </a:solidFill>
                <a:latin typeface="Merriweather Light" pitchFamily="2" charset="77"/>
                <a:ea typeface="Lato" panose="020F0502020204030203" pitchFamily="34" charset="0"/>
                <a:cs typeface="Lato" panose="020F050202020403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Optional Caption or Sourcing</a:t>
            </a:r>
          </a:p>
        </p:txBody>
      </p:sp>
      <p:sp>
        <p:nvSpPr>
          <p:cNvPr id="6" name="Content Placeholder 2">
            <a:extLst>
              <a:ext uri="{FF2B5EF4-FFF2-40B4-BE49-F238E27FC236}">
                <a16:creationId xmlns:a16="http://schemas.microsoft.com/office/drawing/2014/main" id="{4894F567-DDB5-A44C-8DDB-CA42678873D2}"/>
              </a:ext>
            </a:extLst>
          </p:cNvPr>
          <p:cNvSpPr>
            <a:spLocks noGrp="1"/>
          </p:cNvSpPr>
          <p:nvPr>
            <p:ph sz="half" idx="1"/>
          </p:nvPr>
        </p:nvSpPr>
        <p:spPr>
          <a:xfrm>
            <a:off x="954712" y="1469571"/>
            <a:ext cx="10282577" cy="4572000"/>
          </a:xfrm>
          <a:solidFill>
            <a:schemeClr val="bg1"/>
          </a:solidFill>
        </p:spPr>
        <p:txBody>
          <a:bodyPr/>
          <a:lstStyle>
            <a:lvl1pPr marL="0" indent="0">
              <a:buNone/>
              <a:defRPr>
                <a:latin typeface="Lato" panose="020F0502020204030203" pitchFamily="34" charset="0"/>
                <a:ea typeface="Lato" panose="020F0502020204030203" pitchFamily="34" charset="0"/>
                <a:cs typeface="Lato" panose="020F0502020204030203" pitchFamily="34" charset="0"/>
              </a:defRPr>
            </a:lvl1pPr>
          </a:lstStyle>
          <a:p>
            <a:pPr lvl="0"/>
            <a:r>
              <a:rPr lang="en-US"/>
              <a:t>Edit Master text styles</a:t>
            </a:r>
          </a:p>
        </p:txBody>
      </p:sp>
      <p:sp>
        <p:nvSpPr>
          <p:cNvPr id="9" name="Text Placeholder 11">
            <a:extLst>
              <a:ext uri="{FF2B5EF4-FFF2-40B4-BE49-F238E27FC236}">
                <a16:creationId xmlns:a16="http://schemas.microsoft.com/office/drawing/2014/main" id="{D8054CE0-6BC6-4344-807A-F22E03B57B1E}"/>
              </a:ext>
            </a:extLst>
          </p:cNvPr>
          <p:cNvSpPr>
            <a:spLocks noGrp="1"/>
          </p:cNvSpPr>
          <p:nvPr>
            <p:ph type="body" sz="quarter" idx="10" hasCustomPrompt="1"/>
          </p:nvPr>
        </p:nvSpPr>
        <p:spPr>
          <a:xfrm>
            <a:off x="1036731" y="498499"/>
            <a:ext cx="10118538" cy="775128"/>
          </a:xfrm>
        </p:spPr>
        <p:txBody>
          <a:bodyPr anchor="b" anchorCtr="0">
            <a:normAutofit/>
          </a:bodyPr>
          <a:lstStyle>
            <a:lvl1pPr marL="0" indent="0" algn="ctr">
              <a:buNone/>
              <a:defRPr sz="4800" b="1" i="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Optional Title</a:t>
            </a:r>
          </a:p>
        </p:txBody>
      </p:sp>
    </p:spTree>
    <p:extLst>
      <p:ext uri="{BB962C8B-B14F-4D97-AF65-F5344CB8AC3E}">
        <p14:creationId xmlns:p14="http://schemas.microsoft.com/office/powerpoint/2010/main" val="981190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F4CD8-796C-644F-ADE3-8AA06A3740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DB198A4-BA4F-9345-90CA-F3D3DA4F1B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741823-C8DD-9A4D-8FB6-D816EE2AFF22}"/>
              </a:ext>
            </a:extLst>
          </p:cNvPr>
          <p:cNvSpPr>
            <a:spLocks noGrp="1"/>
          </p:cNvSpPr>
          <p:nvPr>
            <p:ph type="dt" sz="half" idx="10"/>
          </p:nvPr>
        </p:nvSpPr>
        <p:spPr/>
        <p:txBody>
          <a:bodyPr/>
          <a:lstStyle/>
          <a:p>
            <a:fld id="{044F5F03-0C79-6245-B935-FA5B4A1B0420}" type="datetimeFigureOut">
              <a:rPr lang="en-US" smtClean="0"/>
              <a:t>10/2/2020</a:t>
            </a:fld>
            <a:endParaRPr lang="en-US" dirty="0"/>
          </a:p>
        </p:txBody>
      </p:sp>
      <p:sp>
        <p:nvSpPr>
          <p:cNvPr id="5" name="Footer Placeholder 4">
            <a:extLst>
              <a:ext uri="{FF2B5EF4-FFF2-40B4-BE49-F238E27FC236}">
                <a16:creationId xmlns:a16="http://schemas.microsoft.com/office/drawing/2014/main" id="{A2352052-6893-F045-82BB-F85AC9E08F8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5E09E22-CB53-444C-B6CC-746FAA082EDF}"/>
              </a:ext>
            </a:extLst>
          </p:cNvPr>
          <p:cNvSpPr>
            <a:spLocks noGrp="1"/>
          </p:cNvSpPr>
          <p:nvPr>
            <p:ph type="sldNum" sz="quarter" idx="12"/>
          </p:nvPr>
        </p:nvSpPr>
        <p:spPr/>
        <p:txBody>
          <a:bodyPr/>
          <a:lstStyle/>
          <a:p>
            <a:fld id="{D83E6AF2-8EDF-9D4D-9215-5980CB41E103}" type="slidenum">
              <a:rPr lang="en-US" smtClean="0"/>
              <a:t>‹#›</a:t>
            </a:fld>
            <a:endParaRPr lang="en-US" dirty="0"/>
          </a:p>
        </p:txBody>
      </p:sp>
    </p:spTree>
    <p:extLst>
      <p:ext uri="{BB962C8B-B14F-4D97-AF65-F5344CB8AC3E}">
        <p14:creationId xmlns:p14="http://schemas.microsoft.com/office/powerpoint/2010/main" val="3428958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ngle Object -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DB8365-8936-134A-8AA7-0B36CFFCCB8C}"/>
              </a:ext>
            </a:extLst>
          </p:cNvPr>
          <p:cNvSpPr/>
          <p:nvPr userDrawn="1"/>
        </p:nvSpPr>
        <p:spPr>
          <a:xfrm>
            <a:off x="-6350" y="0"/>
            <a:ext cx="12192000" cy="6858000"/>
          </a:xfrm>
          <a:prstGeom prst="rect">
            <a:avLst/>
          </a:prstGeom>
          <a:solidFill>
            <a:srgbClr val="1C3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989D3FAF-7956-6F41-A405-2CC9107363C9}"/>
              </a:ext>
            </a:extLst>
          </p:cNvPr>
          <p:cNvPicPr>
            <a:picLocks noChangeAspect="1"/>
          </p:cNvPicPr>
          <p:nvPr userDrawn="1"/>
        </p:nvPicPr>
        <p:blipFill>
          <a:blip r:embed="rId2" cstate="screen">
            <a:alphaModFix amt="5000"/>
            <a:extLst>
              <a:ext uri="{28A0092B-C50C-407E-A947-70E740481C1C}">
                <a14:useLocalDpi xmlns:a14="http://schemas.microsoft.com/office/drawing/2010/main"/>
              </a:ext>
            </a:extLst>
          </a:blip>
          <a:srcRect b="681"/>
          <a:stretch>
            <a:fillRect/>
          </a:stretch>
        </p:blipFill>
        <p:spPr>
          <a:xfrm rot="5400000">
            <a:off x="208023" y="-2655809"/>
            <a:ext cx="12191999" cy="13975135"/>
          </a:xfrm>
          <a:prstGeom prst="rect">
            <a:avLst/>
          </a:prstGeom>
        </p:spPr>
      </p:pic>
      <p:sp>
        <p:nvSpPr>
          <p:cNvPr id="13" name="Text Placeholder 11">
            <a:extLst>
              <a:ext uri="{FF2B5EF4-FFF2-40B4-BE49-F238E27FC236}">
                <a16:creationId xmlns:a16="http://schemas.microsoft.com/office/drawing/2014/main" id="{25E10554-8F2D-5A47-8319-CBD5F4FD8EBA}"/>
              </a:ext>
            </a:extLst>
          </p:cNvPr>
          <p:cNvSpPr>
            <a:spLocks noGrp="1"/>
          </p:cNvSpPr>
          <p:nvPr>
            <p:ph type="body" sz="quarter" idx="11" hasCustomPrompt="1"/>
          </p:nvPr>
        </p:nvSpPr>
        <p:spPr>
          <a:xfrm>
            <a:off x="1414346" y="6237514"/>
            <a:ext cx="9363308" cy="424543"/>
          </a:xfrm>
        </p:spPr>
        <p:txBody>
          <a:bodyPr>
            <a:normAutofit/>
          </a:bodyPr>
          <a:lstStyle>
            <a:lvl1pPr marL="0" indent="0" algn="ctr">
              <a:buNone/>
              <a:defRPr sz="1800" b="0" i="0">
                <a:solidFill>
                  <a:schemeClr val="bg1"/>
                </a:solidFill>
                <a:latin typeface="Merriweather Light" pitchFamily="2" charset="77"/>
                <a:ea typeface="Lato" panose="020F0502020204030203" pitchFamily="34" charset="0"/>
                <a:cs typeface="Lato" panose="020F050202020403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Optional Caption or Sourcing</a:t>
            </a:r>
          </a:p>
        </p:txBody>
      </p:sp>
      <p:sp>
        <p:nvSpPr>
          <p:cNvPr id="6" name="Content Placeholder 2">
            <a:extLst>
              <a:ext uri="{FF2B5EF4-FFF2-40B4-BE49-F238E27FC236}">
                <a16:creationId xmlns:a16="http://schemas.microsoft.com/office/drawing/2014/main" id="{4894F567-DDB5-A44C-8DDB-CA42678873D2}"/>
              </a:ext>
            </a:extLst>
          </p:cNvPr>
          <p:cNvSpPr>
            <a:spLocks noGrp="1"/>
          </p:cNvSpPr>
          <p:nvPr>
            <p:ph sz="half" idx="1"/>
          </p:nvPr>
        </p:nvSpPr>
        <p:spPr>
          <a:xfrm>
            <a:off x="954712" y="1469571"/>
            <a:ext cx="10282577" cy="4572000"/>
          </a:xfrm>
          <a:solidFill>
            <a:schemeClr val="bg1"/>
          </a:solidFill>
        </p:spPr>
        <p:txBody>
          <a:bodyPr/>
          <a:lstStyle>
            <a:lvl1pPr marL="0" indent="0">
              <a:buNone/>
              <a:defRPr>
                <a:latin typeface="Lato" panose="020F0502020204030203" pitchFamily="34" charset="0"/>
                <a:ea typeface="Lato" panose="020F0502020204030203" pitchFamily="34" charset="0"/>
                <a:cs typeface="Lato" panose="020F0502020204030203" pitchFamily="34" charset="0"/>
              </a:defRPr>
            </a:lvl1pPr>
          </a:lstStyle>
          <a:p>
            <a:pPr lvl="0"/>
            <a:r>
              <a:rPr lang="en-US"/>
              <a:t>Edit Master text styles</a:t>
            </a:r>
          </a:p>
        </p:txBody>
      </p:sp>
      <p:sp>
        <p:nvSpPr>
          <p:cNvPr id="9" name="Text Placeholder 11">
            <a:extLst>
              <a:ext uri="{FF2B5EF4-FFF2-40B4-BE49-F238E27FC236}">
                <a16:creationId xmlns:a16="http://schemas.microsoft.com/office/drawing/2014/main" id="{D8054CE0-6BC6-4344-807A-F22E03B57B1E}"/>
              </a:ext>
            </a:extLst>
          </p:cNvPr>
          <p:cNvSpPr>
            <a:spLocks noGrp="1"/>
          </p:cNvSpPr>
          <p:nvPr>
            <p:ph type="body" sz="quarter" idx="10" hasCustomPrompt="1"/>
          </p:nvPr>
        </p:nvSpPr>
        <p:spPr>
          <a:xfrm>
            <a:off x="1036731" y="498499"/>
            <a:ext cx="10118538" cy="775128"/>
          </a:xfrm>
        </p:spPr>
        <p:txBody>
          <a:bodyPr anchor="b" anchorCtr="0">
            <a:normAutofit/>
          </a:bodyPr>
          <a:lstStyle>
            <a:lvl1pPr marL="0" indent="0" algn="ctr">
              <a:buNone/>
              <a:defRPr sz="4800" b="1" i="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Optional Title</a:t>
            </a:r>
          </a:p>
        </p:txBody>
      </p:sp>
    </p:spTree>
    <p:extLst>
      <p:ext uri="{BB962C8B-B14F-4D97-AF65-F5344CB8AC3E}">
        <p14:creationId xmlns:p14="http://schemas.microsoft.com/office/powerpoint/2010/main" val="30285789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ingle Object - Gra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DB8365-8936-134A-8AA7-0B36CFFCCB8C}"/>
              </a:ext>
            </a:extLst>
          </p:cNvPr>
          <p:cNvSpPr/>
          <p:nvPr userDrawn="1"/>
        </p:nvSpPr>
        <p:spPr>
          <a:xfrm>
            <a:off x="-6350" y="0"/>
            <a:ext cx="12192000"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989D3FAF-7956-6F41-A405-2CC9107363C9}"/>
              </a:ext>
            </a:extLst>
          </p:cNvPr>
          <p:cNvPicPr>
            <a:picLocks noChangeAspect="1"/>
          </p:cNvPicPr>
          <p:nvPr userDrawn="1"/>
        </p:nvPicPr>
        <p:blipFill>
          <a:blip r:embed="rId2" cstate="screen">
            <a:alphaModFix amt="2000"/>
            <a:extLst>
              <a:ext uri="{28A0092B-C50C-407E-A947-70E740481C1C}">
                <a14:useLocalDpi xmlns:a14="http://schemas.microsoft.com/office/drawing/2010/main"/>
              </a:ext>
            </a:extLst>
          </a:blip>
          <a:srcRect b="681"/>
          <a:stretch>
            <a:fillRect/>
          </a:stretch>
        </p:blipFill>
        <p:spPr>
          <a:xfrm rot="5400000">
            <a:off x="208023" y="-2655809"/>
            <a:ext cx="12191999" cy="13975135"/>
          </a:xfrm>
          <a:prstGeom prst="rect">
            <a:avLst/>
          </a:prstGeom>
        </p:spPr>
      </p:pic>
      <p:sp>
        <p:nvSpPr>
          <p:cNvPr id="13" name="Text Placeholder 11">
            <a:extLst>
              <a:ext uri="{FF2B5EF4-FFF2-40B4-BE49-F238E27FC236}">
                <a16:creationId xmlns:a16="http://schemas.microsoft.com/office/drawing/2014/main" id="{25E10554-8F2D-5A47-8319-CBD5F4FD8EBA}"/>
              </a:ext>
            </a:extLst>
          </p:cNvPr>
          <p:cNvSpPr>
            <a:spLocks noGrp="1"/>
          </p:cNvSpPr>
          <p:nvPr>
            <p:ph type="body" sz="quarter" idx="11" hasCustomPrompt="1"/>
          </p:nvPr>
        </p:nvSpPr>
        <p:spPr>
          <a:xfrm>
            <a:off x="1414346" y="6237514"/>
            <a:ext cx="9363308" cy="424543"/>
          </a:xfrm>
        </p:spPr>
        <p:txBody>
          <a:bodyPr>
            <a:normAutofit/>
          </a:bodyPr>
          <a:lstStyle>
            <a:lvl1pPr marL="0" indent="0" algn="ctr">
              <a:buNone/>
              <a:defRPr sz="1800" b="0" i="0">
                <a:solidFill>
                  <a:schemeClr val="bg1"/>
                </a:solidFill>
                <a:latin typeface="Merriweather Light" pitchFamily="2" charset="77"/>
                <a:ea typeface="Lato" panose="020F0502020204030203" pitchFamily="34" charset="0"/>
                <a:cs typeface="Lato" panose="020F050202020403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Optional Caption or Sourcing</a:t>
            </a:r>
          </a:p>
        </p:txBody>
      </p:sp>
      <p:sp>
        <p:nvSpPr>
          <p:cNvPr id="6" name="Content Placeholder 2">
            <a:extLst>
              <a:ext uri="{FF2B5EF4-FFF2-40B4-BE49-F238E27FC236}">
                <a16:creationId xmlns:a16="http://schemas.microsoft.com/office/drawing/2014/main" id="{4894F567-DDB5-A44C-8DDB-CA42678873D2}"/>
              </a:ext>
            </a:extLst>
          </p:cNvPr>
          <p:cNvSpPr>
            <a:spLocks noGrp="1"/>
          </p:cNvSpPr>
          <p:nvPr>
            <p:ph sz="half" idx="1"/>
          </p:nvPr>
        </p:nvSpPr>
        <p:spPr>
          <a:xfrm>
            <a:off x="954712" y="1469571"/>
            <a:ext cx="10282577" cy="4572000"/>
          </a:xfrm>
          <a:solidFill>
            <a:schemeClr val="bg1"/>
          </a:solidFill>
        </p:spPr>
        <p:txBody>
          <a:bodyPr/>
          <a:lstStyle>
            <a:lvl1pPr marL="0" indent="0">
              <a:buNone/>
              <a:defRPr>
                <a:latin typeface="Lato" panose="020F0502020204030203" pitchFamily="34" charset="0"/>
                <a:ea typeface="Lato" panose="020F0502020204030203" pitchFamily="34" charset="0"/>
                <a:cs typeface="Lato" panose="020F0502020204030203" pitchFamily="34" charset="0"/>
              </a:defRPr>
            </a:lvl1pPr>
          </a:lstStyle>
          <a:p>
            <a:pPr lvl="0"/>
            <a:r>
              <a:rPr lang="en-US"/>
              <a:t>Edit Master text styles</a:t>
            </a:r>
          </a:p>
        </p:txBody>
      </p:sp>
      <p:sp>
        <p:nvSpPr>
          <p:cNvPr id="9" name="Text Placeholder 11">
            <a:extLst>
              <a:ext uri="{FF2B5EF4-FFF2-40B4-BE49-F238E27FC236}">
                <a16:creationId xmlns:a16="http://schemas.microsoft.com/office/drawing/2014/main" id="{D8054CE0-6BC6-4344-807A-F22E03B57B1E}"/>
              </a:ext>
            </a:extLst>
          </p:cNvPr>
          <p:cNvSpPr>
            <a:spLocks noGrp="1"/>
          </p:cNvSpPr>
          <p:nvPr>
            <p:ph type="body" sz="quarter" idx="10" hasCustomPrompt="1"/>
          </p:nvPr>
        </p:nvSpPr>
        <p:spPr>
          <a:xfrm>
            <a:off x="1036731" y="498499"/>
            <a:ext cx="10118538" cy="775128"/>
          </a:xfrm>
        </p:spPr>
        <p:txBody>
          <a:bodyPr anchor="b" anchorCtr="0">
            <a:normAutofit/>
          </a:bodyPr>
          <a:lstStyle>
            <a:lvl1pPr marL="0" indent="0" algn="ctr">
              <a:buNone/>
              <a:defRPr sz="4800" b="1" i="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Optional Title</a:t>
            </a:r>
          </a:p>
        </p:txBody>
      </p:sp>
    </p:spTree>
    <p:extLst>
      <p:ext uri="{BB962C8B-B14F-4D97-AF65-F5344CB8AC3E}">
        <p14:creationId xmlns:p14="http://schemas.microsoft.com/office/powerpoint/2010/main" val="25932748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mp; Text Content">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91AD6689-04F0-8647-A680-1D674A5DD603}"/>
              </a:ext>
            </a:extLst>
          </p:cNvPr>
          <p:cNvSpPr/>
          <p:nvPr userDrawn="1"/>
        </p:nvSpPr>
        <p:spPr>
          <a:xfrm>
            <a:off x="-243840" y="232502"/>
            <a:ext cx="12057732" cy="914400"/>
          </a:xfrm>
          <a:prstGeom prst="roundRect">
            <a:avLst/>
          </a:prstGeom>
          <a:solidFill>
            <a:srgbClr val="1C3A62">
              <a:alpha val="90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7E969B9-3269-0F4E-A840-D2EF7FC1A627}"/>
              </a:ext>
            </a:extLst>
          </p:cNvPr>
          <p:cNvPicPr>
            <a:picLocks noChangeAspect="1"/>
          </p:cNvPicPr>
          <p:nvPr userDrawn="1"/>
        </p:nvPicPr>
        <p:blipFill>
          <a:blip r:embed="rId2" cstate="screen">
            <a:alphaModFix amt="5000"/>
            <a:extLst>
              <a:ext uri="{28A0092B-C50C-407E-A947-70E740481C1C}">
                <a14:useLocalDpi xmlns:a14="http://schemas.microsoft.com/office/drawing/2010/main"/>
              </a:ext>
            </a:extLst>
          </a:blip>
          <a:srcRect b="681"/>
          <a:stretch>
            <a:fillRect/>
          </a:stretch>
        </p:blipFill>
        <p:spPr>
          <a:xfrm>
            <a:off x="8609009" y="3243198"/>
            <a:ext cx="4229043" cy="4847560"/>
          </a:xfrm>
          <a:prstGeom prst="rect">
            <a:avLst/>
          </a:prstGeom>
        </p:spPr>
      </p:pic>
      <p:sp>
        <p:nvSpPr>
          <p:cNvPr id="11" name="Slide Number Placeholder 5">
            <a:extLst>
              <a:ext uri="{FF2B5EF4-FFF2-40B4-BE49-F238E27FC236}">
                <a16:creationId xmlns:a16="http://schemas.microsoft.com/office/drawing/2014/main" id="{95F6A0C1-B679-F842-8038-1B7B89BE6254}"/>
              </a:ext>
            </a:extLst>
          </p:cNvPr>
          <p:cNvSpPr>
            <a:spLocks noGrp="1"/>
          </p:cNvSpPr>
          <p:nvPr>
            <p:ph type="sldNum" sz="quarter" idx="12"/>
          </p:nvPr>
        </p:nvSpPr>
        <p:spPr>
          <a:xfrm>
            <a:off x="11636304" y="6412775"/>
            <a:ext cx="422525" cy="268856"/>
          </a:xfrm>
        </p:spPr>
        <p:txBody>
          <a:bodyPr lIns="0" tIns="0" rIns="0" bIns="0"/>
          <a:lstStyle>
            <a:lvl1pPr algn="ctr">
              <a:defRPr sz="1400">
                <a:solidFill>
                  <a:schemeClr val="bg1"/>
                </a:solidFill>
                <a:latin typeface="Montserrat" pitchFamily="2" charset="77"/>
              </a:defRPr>
            </a:lvl1pPr>
          </a:lstStyle>
          <a:p>
            <a:fld id="{9EC71654-96A5-4280-94F3-931C61A9F92C}" type="slidenum">
              <a:rPr lang="en-US" smtClean="0">
                <a:solidFill>
                  <a:srgbClr val="1C3A62"/>
                </a:solidFill>
              </a:rPr>
              <a:pPr/>
              <a:t>‹#›</a:t>
            </a:fld>
            <a:endParaRPr lang="en-US" dirty="0">
              <a:solidFill>
                <a:srgbClr val="1C3A62"/>
              </a:solidFill>
            </a:endParaRPr>
          </a:p>
        </p:txBody>
      </p:sp>
      <p:sp>
        <p:nvSpPr>
          <p:cNvPr id="14" name="Text Placeholder 13">
            <a:extLst>
              <a:ext uri="{FF2B5EF4-FFF2-40B4-BE49-F238E27FC236}">
                <a16:creationId xmlns:a16="http://schemas.microsoft.com/office/drawing/2014/main" id="{BC64F8F4-3AD8-B940-8C81-ED88BB3D50D3}"/>
              </a:ext>
            </a:extLst>
          </p:cNvPr>
          <p:cNvSpPr>
            <a:spLocks noGrp="1"/>
          </p:cNvSpPr>
          <p:nvPr>
            <p:ph type="body" sz="quarter" idx="13" hasCustomPrompt="1"/>
          </p:nvPr>
        </p:nvSpPr>
        <p:spPr>
          <a:xfrm>
            <a:off x="357188" y="364265"/>
            <a:ext cx="11018568" cy="650875"/>
          </a:xfrm>
        </p:spPr>
        <p:txBody>
          <a:bodyPr anchor="ctr" anchorCtr="0">
            <a:noAutofit/>
          </a:bodyPr>
          <a:lstStyle>
            <a:lvl1pPr marL="0" indent="0">
              <a:buNone/>
              <a:defRPr sz="4800" b="1" i="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Slide Title</a:t>
            </a:r>
          </a:p>
        </p:txBody>
      </p:sp>
      <p:sp>
        <p:nvSpPr>
          <p:cNvPr id="16" name="Text Placeholder 15">
            <a:extLst>
              <a:ext uri="{FF2B5EF4-FFF2-40B4-BE49-F238E27FC236}">
                <a16:creationId xmlns:a16="http://schemas.microsoft.com/office/drawing/2014/main" id="{A9145D34-BA4E-6649-99E3-E4C62C261C21}"/>
              </a:ext>
            </a:extLst>
          </p:cNvPr>
          <p:cNvSpPr>
            <a:spLocks noGrp="1"/>
          </p:cNvSpPr>
          <p:nvPr>
            <p:ph type="body" sz="quarter" idx="14" hasCustomPrompt="1"/>
          </p:nvPr>
        </p:nvSpPr>
        <p:spPr>
          <a:xfrm>
            <a:off x="357188" y="1517024"/>
            <a:ext cx="11018568" cy="511498"/>
          </a:xfrm>
        </p:spPr>
        <p:txBody>
          <a:bodyPr>
            <a:noAutofit/>
          </a:bodyPr>
          <a:lstStyle>
            <a:lvl1pPr marL="0" indent="0">
              <a:buNone/>
              <a:defRPr sz="3200" b="1" i="0" spc="100" baseline="0">
                <a:solidFill>
                  <a:srgbClr val="A90037"/>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Slide Subtitle</a:t>
            </a:r>
          </a:p>
        </p:txBody>
      </p:sp>
      <p:sp>
        <p:nvSpPr>
          <p:cNvPr id="17" name="Text Placeholder 15">
            <a:extLst>
              <a:ext uri="{FF2B5EF4-FFF2-40B4-BE49-F238E27FC236}">
                <a16:creationId xmlns:a16="http://schemas.microsoft.com/office/drawing/2014/main" id="{4D7EC947-41F6-B44F-8B6E-EFA6ED181FC5}"/>
              </a:ext>
            </a:extLst>
          </p:cNvPr>
          <p:cNvSpPr>
            <a:spLocks noGrp="1"/>
          </p:cNvSpPr>
          <p:nvPr>
            <p:ph type="body" sz="quarter" idx="15" hasCustomPrompt="1"/>
          </p:nvPr>
        </p:nvSpPr>
        <p:spPr>
          <a:xfrm>
            <a:off x="357188" y="2356679"/>
            <a:ext cx="11018568" cy="4056095"/>
          </a:xfrm>
        </p:spPr>
        <p:txBody>
          <a:bodyPr>
            <a:normAutofit/>
          </a:bodyPr>
          <a:lstStyle>
            <a:lvl1pPr marL="0" indent="0">
              <a:buNone/>
              <a:defRPr sz="2400" b="0" i="0" spc="50" baseline="0">
                <a:solidFill>
                  <a:schemeClr val="tx1"/>
                </a:solidFill>
                <a:latin typeface="Montserrat" pitchFamily="2" charset="77"/>
                <a:ea typeface="Lato" panose="020F0502020204030203" pitchFamily="34" charset="0"/>
                <a:cs typeface="Lato" panose="020F0502020204030203" pitchFamily="34" charset="0"/>
              </a:defRPr>
            </a:lvl1pPr>
          </a:lstStyle>
          <a:p>
            <a:pPr lvl="0"/>
            <a:r>
              <a:rPr lang="en-US" dirty="0"/>
              <a:t>Slide Text</a:t>
            </a:r>
          </a:p>
        </p:txBody>
      </p:sp>
    </p:spTree>
    <p:extLst>
      <p:ext uri="{BB962C8B-B14F-4D97-AF65-F5344CB8AC3E}">
        <p14:creationId xmlns:p14="http://schemas.microsoft.com/office/powerpoint/2010/main" val="26860395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amp; Object 1">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91AD6689-04F0-8647-A680-1D674A5DD603}"/>
              </a:ext>
            </a:extLst>
          </p:cNvPr>
          <p:cNvSpPr/>
          <p:nvPr userDrawn="1"/>
        </p:nvSpPr>
        <p:spPr>
          <a:xfrm>
            <a:off x="-243840" y="232502"/>
            <a:ext cx="12057732" cy="914400"/>
          </a:xfrm>
          <a:prstGeom prst="roundRect">
            <a:avLst/>
          </a:prstGeom>
          <a:solidFill>
            <a:srgbClr val="1C3A62">
              <a:alpha val="90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7E969B9-3269-0F4E-A840-D2EF7FC1A627}"/>
              </a:ext>
            </a:extLst>
          </p:cNvPr>
          <p:cNvPicPr>
            <a:picLocks noChangeAspect="1"/>
          </p:cNvPicPr>
          <p:nvPr userDrawn="1"/>
        </p:nvPicPr>
        <p:blipFill>
          <a:blip r:embed="rId2" cstate="screen">
            <a:alphaModFix amt="5000"/>
            <a:extLst>
              <a:ext uri="{28A0092B-C50C-407E-A947-70E740481C1C}">
                <a14:useLocalDpi xmlns:a14="http://schemas.microsoft.com/office/drawing/2010/main"/>
              </a:ext>
            </a:extLst>
          </a:blip>
          <a:srcRect b="681"/>
          <a:stretch>
            <a:fillRect/>
          </a:stretch>
        </p:blipFill>
        <p:spPr>
          <a:xfrm>
            <a:off x="8609009" y="3243198"/>
            <a:ext cx="4229043" cy="4847560"/>
          </a:xfrm>
          <a:prstGeom prst="rect">
            <a:avLst/>
          </a:prstGeom>
        </p:spPr>
      </p:pic>
      <p:sp>
        <p:nvSpPr>
          <p:cNvPr id="11" name="Slide Number Placeholder 5">
            <a:extLst>
              <a:ext uri="{FF2B5EF4-FFF2-40B4-BE49-F238E27FC236}">
                <a16:creationId xmlns:a16="http://schemas.microsoft.com/office/drawing/2014/main" id="{95F6A0C1-B679-F842-8038-1B7B89BE6254}"/>
              </a:ext>
            </a:extLst>
          </p:cNvPr>
          <p:cNvSpPr>
            <a:spLocks noGrp="1"/>
          </p:cNvSpPr>
          <p:nvPr>
            <p:ph type="sldNum" sz="quarter" idx="12"/>
          </p:nvPr>
        </p:nvSpPr>
        <p:spPr>
          <a:xfrm>
            <a:off x="11636304" y="6412775"/>
            <a:ext cx="422525" cy="268856"/>
          </a:xfrm>
        </p:spPr>
        <p:txBody>
          <a:bodyPr lIns="0" tIns="0" rIns="0" bIns="0"/>
          <a:lstStyle>
            <a:lvl1pPr algn="ctr">
              <a:defRPr sz="1400">
                <a:solidFill>
                  <a:schemeClr val="bg1"/>
                </a:solidFill>
                <a:latin typeface="Montserrat" pitchFamily="2" charset="77"/>
              </a:defRPr>
            </a:lvl1pPr>
          </a:lstStyle>
          <a:p>
            <a:fld id="{9EC71654-96A5-4280-94F3-931C61A9F92C}" type="slidenum">
              <a:rPr lang="en-US" smtClean="0">
                <a:solidFill>
                  <a:srgbClr val="1C3A62"/>
                </a:solidFill>
              </a:rPr>
              <a:pPr/>
              <a:t>‹#›</a:t>
            </a:fld>
            <a:endParaRPr lang="en-US" dirty="0">
              <a:solidFill>
                <a:srgbClr val="1C3A62"/>
              </a:solidFill>
            </a:endParaRPr>
          </a:p>
        </p:txBody>
      </p:sp>
      <p:sp>
        <p:nvSpPr>
          <p:cNvPr id="14" name="Text Placeholder 13">
            <a:extLst>
              <a:ext uri="{FF2B5EF4-FFF2-40B4-BE49-F238E27FC236}">
                <a16:creationId xmlns:a16="http://schemas.microsoft.com/office/drawing/2014/main" id="{BC64F8F4-3AD8-B940-8C81-ED88BB3D50D3}"/>
              </a:ext>
            </a:extLst>
          </p:cNvPr>
          <p:cNvSpPr>
            <a:spLocks noGrp="1"/>
          </p:cNvSpPr>
          <p:nvPr>
            <p:ph type="body" sz="quarter" idx="13" hasCustomPrompt="1"/>
          </p:nvPr>
        </p:nvSpPr>
        <p:spPr>
          <a:xfrm>
            <a:off x="357188" y="364265"/>
            <a:ext cx="11018568" cy="650875"/>
          </a:xfrm>
        </p:spPr>
        <p:txBody>
          <a:bodyPr anchor="ctr" anchorCtr="0">
            <a:noAutofit/>
          </a:bodyPr>
          <a:lstStyle>
            <a:lvl1pPr marL="0" indent="0">
              <a:buNone/>
              <a:defRPr sz="4800" b="1" i="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Slide Title</a:t>
            </a:r>
          </a:p>
        </p:txBody>
      </p:sp>
      <p:sp>
        <p:nvSpPr>
          <p:cNvPr id="16" name="Text Placeholder 15">
            <a:extLst>
              <a:ext uri="{FF2B5EF4-FFF2-40B4-BE49-F238E27FC236}">
                <a16:creationId xmlns:a16="http://schemas.microsoft.com/office/drawing/2014/main" id="{A9145D34-BA4E-6649-99E3-E4C62C261C21}"/>
              </a:ext>
            </a:extLst>
          </p:cNvPr>
          <p:cNvSpPr>
            <a:spLocks noGrp="1"/>
          </p:cNvSpPr>
          <p:nvPr>
            <p:ph type="body" sz="quarter" idx="14" hasCustomPrompt="1"/>
          </p:nvPr>
        </p:nvSpPr>
        <p:spPr>
          <a:xfrm>
            <a:off x="357188" y="1343106"/>
            <a:ext cx="5738812" cy="511498"/>
          </a:xfrm>
        </p:spPr>
        <p:txBody>
          <a:bodyPr>
            <a:noAutofit/>
          </a:bodyPr>
          <a:lstStyle>
            <a:lvl1pPr marL="0" indent="0">
              <a:buNone/>
              <a:defRPr sz="3200" b="1" i="0" spc="100" baseline="0">
                <a:solidFill>
                  <a:srgbClr val="A90037"/>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Slide Subtitle</a:t>
            </a:r>
          </a:p>
        </p:txBody>
      </p:sp>
      <p:sp>
        <p:nvSpPr>
          <p:cNvPr id="17" name="Text Placeholder 15">
            <a:extLst>
              <a:ext uri="{FF2B5EF4-FFF2-40B4-BE49-F238E27FC236}">
                <a16:creationId xmlns:a16="http://schemas.microsoft.com/office/drawing/2014/main" id="{4D7EC947-41F6-B44F-8B6E-EFA6ED181FC5}"/>
              </a:ext>
            </a:extLst>
          </p:cNvPr>
          <p:cNvSpPr>
            <a:spLocks noGrp="1"/>
          </p:cNvSpPr>
          <p:nvPr>
            <p:ph type="body" sz="quarter" idx="15" hasCustomPrompt="1"/>
          </p:nvPr>
        </p:nvSpPr>
        <p:spPr>
          <a:xfrm>
            <a:off x="357188" y="2100930"/>
            <a:ext cx="5738812" cy="4613776"/>
          </a:xfrm>
        </p:spPr>
        <p:txBody>
          <a:bodyPr>
            <a:normAutofit/>
          </a:bodyPr>
          <a:lstStyle>
            <a:lvl1pPr marL="0" indent="0">
              <a:buNone/>
              <a:defRPr sz="2400" b="0" i="0" spc="50" baseline="0">
                <a:solidFill>
                  <a:schemeClr val="tx1"/>
                </a:solidFill>
                <a:latin typeface="Montserrat" pitchFamily="2" charset="77"/>
                <a:ea typeface="Lato" panose="020F0502020204030203" pitchFamily="34" charset="0"/>
                <a:cs typeface="Lato" panose="020F0502020204030203" pitchFamily="34" charset="0"/>
              </a:defRPr>
            </a:lvl1pPr>
          </a:lstStyle>
          <a:p>
            <a:pPr lvl="0"/>
            <a:r>
              <a:rPr lang="en-US" dirty="0"/>
              <a:t>Slide Text</a:t>
            </a:r>
          </a:p>
        </p:txBody>
      </p:sp>
      <p:sp>
        <p:nvSpPr>
          <p:cNvPr id="10" name="Content Placeholder 2">
            <a:extLst>
              <a:ext uri="{FF2B5EF4-FFF2-40B4-BE49-F238E27FC236}">
                <a16:creationId xmlns:a16="http://schemas.microsoft.com/office/drawing/2014/main" id="{DB912836-B888-AE46-A952-AB1CE4CC6425}"/>
              </a:ext>
            </a:extLst>
          </p:cNvPr>
          <p:cNvSpPr>
            <a:spLocks noGrp="1"/>
          </p:cNvSpPr>
          <p:nvPr>
            <p:ph sz="half" idx="1"/>
          </p:nvPr>
        </p:nvSpPr>
        <p:spPr>
          <a:xfrm>
            <a:off x="6454704" y="1343106"/>
            <a:ext cx="5181600" cy="5371599"/>
          </a:xfrm>
        </p:spPr>
        <p:txBody>
          <a:bodyPr/>
          <a:lstStyle>
            <a:lvl1pPr marL="0" indent="0">
              <a:buNone/>
              <a:defRPr>
                <a:latin typeface="Lato" panose="020F0502020204030203" pitchFamily="34" charset="0"/>
                <a:ea typeface="Lato" panose="020F0502020204030203" pitchFamily="34" charset="0"/>
                <a:cs typeface="Lato" panose="020F0502020204030203" pitchFamily="34" charset="0"/>
              </a:defRPr>
            </a:lvl1pPr>
          </a:lstStyle>
          <a:p>
            <a:pPr lvl="0"/>
            <a:r>
              <a:rPr lang="en-US"/>
              <a:t>Edit Master text styles</a:t>
            </a:r>
          </a:p>
        </p:txBody>
      </p:sp>
    </p:spTree>
    <p:extLst>
      <p:ext uri="{BB962C8B-B14F-4D97-AF65-F5344CB8AC3E}">
        <p14:creationId xmlns:p14="http://schemas.microsoft.com/office/powerpoint/2010/main" val="10112814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mp; Object 2">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91AD6689-04F0-8647-A680-1D674A5DD603}"/>
              </a:ext>
            </a:extLst>
          </p:cNvPr>
          <p:cNvSpPr/>
          <p:nvPr userDrawn="1"/>
        </p:nvSpPr>
        <p:spPr>
          <a:xfrm>
            <a:off x="-243840" y="232502"/>
            <a:ext cx="12057732" cy="914400"/>
          </a:xfrm>
          <a:prstGeom prst="roundRect">
            <a:avLst/>
          </a:prstGeom>
          <a:solidFill>
            <a:srgbClr val="1C3A62">
              <a:alpha val="90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7E969B9-3269-0F4E-A840-D2EF7FC1A627}"/>
              </a:ext>
            </a:extLst>
          </p:cNvPr>
          <p:cNvPicPr>
            <a:picLocks noChangeAspect="1"/>
          </p:cNvPicPr>
          <p:nvPr userDrawn="1"/>
        </p:nvPicPr>
        <p:blipFill>
          <a:blip r:embed="rId2" cstate="screen">
            <a:alphaModFix amt="5000"/>
            <a:extLst>
              <a:ext uri="{28A0092B-C50C-407E-A947-70E740481C1C}">
                <a14:useLocalDpi xmlns:a14="http://schemas.microsoft.com/office/drawing/2010/main"/>
              </a:ext>
            </a:extLst>
          </a:blip>
          <a:srcRect b="681"/>
          <a:stretch>
            <a:fillRect/>
          </a:stretch>
        </p:blipFill>
        <p:spPr>
          <a:xfrm>
            <a:off x="8609009" y="3243198"/>
            <a:ext cx="4229043" cy="4847560"/>
          </a:xfrm>
          <a:prstGeom prst="rect">
            <a:avLst/>
          </a:prstGeom>
        </p:spPr>
      </p:pic>
      <p:sp>
        <p:nvSpPr>
          <p:cNvPr id="11" name="Slide Number Placeholder 5">
            <a:extLst>
              <a:ext uri="{FF2B5EF4-FFF2-40B4-BE49-F238E27FC236}">
                <a16:creationId xmlns:a16="http://schemas.microsoft.com/office/drawing/2014/main" id="{95F6A0C1-B679-F842-8038-1B7B89BE6254}"/>
              </a:ext>
            </a:extLst>
          </p:cNvPr>
          <p:cNvSpPr>
            <a:spLocks noGrp="1"/>
          </p:cNvSpPr>
          <p:nvPr>
            <p:ph type="sldNum" sz="quarter" idx="12"/>
          </p:nvPr>
        </p:nvSpPr>
        <p:spPr>
          <a:xfrm>
            <a:off x="11636304" y="6412775"/>
            <a:ext cx="422525" cy="268856"/>
          </a:xfrm>
        </p:spPr>
        <p:txBody>
          <a:bodyPr lIns="0" tIns="0" rIns="0" bIns="0"/>
          <a:lstStyle>
            <a:lvl1pPr algn="ctr">
              <a:defRPr sz="1400">
                <a:solidFill>
                  <a:schemeClr val="bg1"/>
                </a:solidFill>
                <a:latin typeface="Montserrat" pitchFamily="2" charset="77"/>
              </a:defRPr>
            </a:lvl1pPr>
          </a:lstStyle>
          <a:p>
            <a:fld id="{9EC71654-96A5-4280-94F3-931C61A9F92C}" type="slidenum">
              <a:rPr lang="en-US" smtClean="0">
                <a:solidFill>
                  <a:srgbClr val="1C3A62"/>
                </a:solidFill>
              </a:rPr>
              <a:pPr/>
              <a:t>‹#›</a:t>
            </a:fld>
            <a:endParaRPr lang="en-US" dirty="0">
              <a:solidFill>
                <a:srgbClr val="1C3A62"/>
              </a:solidFill>
            </a:endParaRPr>
          </a:p>
        </p:txBody>
      </p:sp>
      <p:sp>
        <p:nvSpPr>
          <p:cNvPr id="14" name="Text Placeholder 13">
            <a:extLst>
              <a:ext uri="{FF2B5EF4-FFF2-40B4-BE49-F238E27FC236}">
                <a16:creationId xmlns:a16="http://schemas.microsoft.com/office/drawing/2014/main" id="{BC64F8F4-3AD8-B940-8C81-ED88BB3D50D3}"/>
              </a:ext>
            </a:extLst>
          </p:cNvPr>
          <p:cNvSpPr>
            <a:spLocks noGrp="1"/>
          </p:cNvSpPr>
          <p:nvPr>
            <p:ph type="body" sz="quarter" idx="13" hasCustomPrompt="1"/>
          </p:nvPr>
        </p:nvSpPr>
        <p:spPr>
          <a:xfrm>
            <a:off x="357188" y="364265"/>
            <a:ext cx="11018568" cy="650875"/>
          </a:xfrm>
        </p:spPr>
        <p:txBody>
          <a:bodyPr anchor="ctr" anchorCtr="0">
            <a:noAutofit/>
          </a:bodyPr>
          <a:lstStyle>
            <a:lvl1pPr marL="0" indent="0">
              <a:buNone/>
              <a:defRPr sz="4800" b="1" i="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Slide Title</a:t>
            </a:r>
          </a:p>
        </p:txBody>
      </p:sp>
      <p:sp>
        <p:nvSpPr>
          <p:cNvPr id="17" name="Text Placeholder 15">
            <a:extLst>
              <a:ext uri="{FF2B5EF4-FFF2-40B4-BE49-F238E27FC236}">
                <a16:creationId xmlns:a16="http://schemas.microsoft.com/office/drawing/2014/main" id="{4D7EC947-41F6-B44F-8B6E-EFA6ED181FC5}"/>
              </a:ext>
            </a:extLst>
          </p:cNvPr>
          <p:cNvSpPr>
            <a:spLocks noGrp="1"/>
          </p:cNvSpPr>
          <p:nvPr>
            <p:ph type="body" sz="quarter" idx="15" hasCustomPrompt="1"/>
          </p:nvPr>
        </p:nvSpPr>
        <p:spPr>
          <a:xfrm>
            <a:off x="5897492" y="2100930"/>
            <a:ext cx="5738812" cy="4613776"/>
          </a:xfrm>
        </p:spPr>
        <p:txBody>
          <a:bodyPr>
            <a:normAutofit/>
          </a:bodyPr>
          <a:lstStyle>
            <a:lvl1pPr marL="0" indent="0">
              <a:buNone/>
              <a:defRPr sz="2400" b="0" i="0" spc="50" baseline="0">
                <a:solidFill>
                  <a:schemeClr val="tx1"/>
                </a:solidFill>
                <a:latin typeface="Montserrat" pitchFamily="2" charset="77"/>
                <a:ea typeface="Lato" panose="020F0502020204030203" pitchFamily="34" charset="0"/>
                <a:cs typeface="Lato" panose="020F0502020204030203" pitchFamily="34" charset="0"/>
              </a:defRPr>
            </a:lvl1pPr>
          </a:lstStyle>
          <a:p>
            <a:pPr lvl="0"/>
            <a:r>
              <a:rPr lang="en-US" dirty="0"/>
              <a:t>Slide Text</a:t>
            </a:r>
          </a:p>
        </p:txBody>
      </p:sp>
      <p:sp>
        <p:nvSpPr>
          <p:cNvPr id="10" name="Content Placeholder 2">
            <a:extLst>
              <a:ext uri="{FF2B5EF4-FFF2-40B4-BE49-F238E27FC236}">
                <a16:creationId xmlns:a16="http://schemas.microsoft.com/office/drawing/2014/main" id="{DB912836-B888-AE46-A952-AB1CE4CC6425}"/>
              </a:ext>
            </a:extLst>
          </p:cNvPr>
          <p:cNvSpPr>
            <a:spLocks noGrp="1"/>
          </p:cNvSpPr>
          <p:nvPr>
            <p:ph sz="half" idx="1"/>
          </p:nvPr>
        </p:nvSpPr>
        <p:spPr>
          <a:xfrm>
            <a:off x="357188" y="1347086"/>
            <a:ext cx="5181600" cy="5367620"/>
          </a:xfrm>
        </p:spPr>
        <p:txBody>
          <a:bodyPr/>
          <a:lstStyle>
            <a:lvl1pPr marL="0" indent="0">
              <a:buNone/>
              <a:defRPr>
                <a:latin typeface="Lato" panose="020F0502020204030203" pitchFamily="34" charset="0"/>
                <a:ea typeface="Lato" panose="020F0502020204030203" pitchFamily="34" charset="0"/>
                <a:cs typeface="Lato" panose="020F0502020204030203" pitchFamily="34" charset="0"/>
              </a:defRPr>
            </a:lvl1pPr>
          </a:lstStyle>
          <a:p>
            <a:pPr lvl="0"/>
            <a:r>
              <a:rPr lang="en-US"/>
              <a:t>Edit Master text styles</a:t>
            </a:r>
          </a:p>
        </p:txBody>
      </p:sp>
      <p:sp>
        <p:nvSpPr>
          <p:cNvPr id="9" name="Text Placeholder 15">
            <a:extLst>
              <a:ext uri="{FF2B5EF4-FFF2-40B4-BE49-F238E27FC236}">
                <a16:creationId xmlns:a16="http://schemas.microsoft.com/office/drawing/2014/main" id="{90773A06-7B8C-994D-9524-E15E457FB3F3}"/>
              </a:ext>
            </a:extLst>
          </p:cNvPr>
          <p:cNvSpPr>
            <a:spLocks noGrp="1"/>
          </p:cNvSpPr>
          <p:nvPr>
            <p:ph type="body" sz="quarter" idx="16" hasCustomPrompt="1"/>
          </p:nvPr>
        </p:nvSpPr>
        <p:spPr>
          <a:xfrm>
            <a:off x="5897492" y="1347086"/>
            <a:ext cx="5738812" cy="511498"/>
          </a:xfrm>
        </p:spPr>
        <p:txBody>
          <a:bodyPr>
            <a:noAutofit/>
          </a:bodyPr>
          <a:lstStyle>
            <a:lvl1pPr marL="0" indent="0">
              <a:buNone/>
              <a:defRPr sz="3200" b="1" i="0" spc="100" baseline="0">
                <a:solidFill>
                  <a:srgbClr val="A90037"/>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Slide Subtitle</a:t>
            </a:r>
          </a:p>
        </p:txBody>
      </p:sp>
    </p:spTree>
    <p:extLst>
      <p:ext uri="{BB962C8B-B14F-4D97-AF65-F5344CB8AC3E}">
        <p14:creationId xmlns:p14="http://schemas.microsoft.com/office/powerpoint/2010/main" val="10123386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mp; Object Pairs">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91AD6689-04F0-8647-A680-1D674A5DD603}"/>
              </a:ext>
            </a:extLst>
          </p:cNvPr>
          <p:cNvSpPr/>
          <p:nvPr userDrawn="1"/>
        </p:nvSpPr>
        <p:spPr>
          <a:xfrm>
            <a:off x="-243840" y="232502"/>
            <a:ext cx="12057732" cy="914400"/>
          </a:xfrm>
          <a:prstGeom prst="roundRect">
            <a:avLst/>
          </a:prstGeom>
          <a:solidFill>
            <a:srgbClr val="1C3A62">
              <a:alpha val="90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7E969B9-3269-0F4E-A840-D2EF7FC1A627}"/>
              </a:ext>
            </a:extLst>
          </p:cNvPr>
          <p:cNvPicPr>
            <a:picLocks noChangeAspect="1"/>
          </p:cNvPicPr>
          <p:nvPr userDrawn="1"/>
        </p:nvPicPr>
        <p:blipFill>
          <a:blip r:embed="rId2" cstate="screen">
            <a:alphaModFix amt="5000"/>
            <a:extLst>
              <a:ext uri="{28A0092B-C50C-407E-A947-70E740481C1C}">
                <a14:useLocalDpi xmlns:a14="http://schemas.microsoft.com/office/drawing/2010/main"/>
              </a:ext>
            </a:extLst>
          </a:blip>
          <a:srcRect b="681"/>
          <a:stretch>
            <a:fillRect/>
          </a:stretch>
        </p:blipFill>
        <p:spPr>
          <a:xfrm>
            <a:off x="8609009" y="3243198"/>
            <a:ext cx="4229043" cy="4847560"/>
          </a:xfrm>
          <a:prstGeom prst="rect">
            <a:avLst/>
          </a:prstGeom>
        </p:spPr>
      </p:pic>
      <p:sp>
        <p:nvSpPr>
          <p:cNvPr id="11" name="Slide Number Placeholder 5">
            <a:extLst>
              <a:ext uri="{FF2B5EF4-FFF2-40B4-BE49-F238E27FC236}">
                <a16:creationId xmlns:a16="http://schemas.microsoft.com/office/drawing/2014/main" id="{95F6A0C1-B679-F842-8038-1B7B89BE6254}"/>
              </a:ext>
            </a:extLst>
          </p:cNvPr>
          <p:cNvSpPr>
            <a:spLocks noGrp="1"/>
          </p:cNvSpPr>
          <p:nvPr>
            <p:ph type="sldNum" sz="quarter" idx="12"/>
          </p:nvPr>
        </p:nvSpPr>
        <p:spPr>
          <a:xfrm>
            <a:off x="11636304" y="6412775"/>
            <a:ext cx="422525" cy="268856"/>
          </a:xfrm>
        </p:spPr>
        <p:txBody>
          <a:bodyPr lIns="0" tIns="0" rIns="0" bIns="0"/>
          <a:lstStyle>
            <a:lvl1pPr algn="ctr">
              <a:defRPr sz="1400">
                <a:solidFill>
                  <a:schemeClr val="bg1"/>
                </a:solidFill>
                <a:latin typeface="Montserrat" pitchFamily="2" charset="77"/>
              </a:defRPr>
            </a:lvl1pPr>
          </a:lstStyle>
          <a:p>
            <a:fld id="{9EC71654-96A5-4280-94F3-931C61A9F92C}" type="slidenum">
              <a:rPr lang="en-US" smtClean="0">
                <a:solidFill>
                  <a:srgbClr val="1C3A62"/>
                </a:solidFill>
              </a:rPr>
              <a:pPr/>
              <a:t>‹#›</a:t>
            </a:fld>
            <a:endParaRPr lang="en-US" dirty="0">
              <a:solidFill>
                <a:srgbClr val="1C3A62"/>
              </a:solidFill>
            </a:endParaRPr>
          </a:p>
        </p:txBody>
      </p:sp>
      <p:sp>
        <p:nvSpPr>
          <p:cNvPr id="14" name="Text Placeholder 13">
            <a:extLst>
              <a:ext uri="{FF2B5EF4-FFF2-40B4-BE49-F238E27FC236}">
                <a16:creationId xmlns:a16="http://schemas.microsoft.com/office/drawing/2014/main" id="{BC64F8F4-3AD8-B940-8C81-ED88BB3D50D3}"/>
              </a:ext>
            </a:extLst>
          </p:cNvPr>
          <p:cNvSpPr>
            <a:spLocks noGrp="1"/>
          </p:cNvSpPr>
          <p:nvPr>
            <p:ph type="body" sz="quarter" idx="13" hasCustomPrompt="1"/>
          </p:nvPr>
        </p:nvSpPr>
        <p:spPr>
          <a:xfrm>
            <a:off x="357188" y="364265"/>
            <a:ext cx="11018568" cy="650875"/>
          </a:xfrm>
        </p:spPr>
        <p:txBody>
          <a:bodyPr anchor="ctr" anchorCtr="0">
            <a:noAutofit/>
          </a:bodyPr>
          <a:lstStyle>
            <a:lvl1pPr marL="0" indent="0">
              <a:buNone/>
              <a:defRPr sz="4800" b="1" i="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Slide Title</a:t>
            </a:r>
          </a:p>
        </p:txBody>
      </p:sp>
      <p:sp>
        <p:nvSpPr>
          <p:cNvPr id="17" name="Text Placeholder 15">
            <a:extLst>
              <a:ext uri="{FF2B5EF4-FFF2-40B4-BE49-F238E27FC236}">
                <a16:creationId xmlns:a16="http://schemas.microsoft.com/office/drawing/2014/main" id="{4D7EC947-41F6-B44F-8B6E-EFA6ED181FC5}"/>
              </a:ext>
            </a:extLst>
          </p:cNvPr>
          <p:cNvSpPr>
            <a:spLocks noGrp="1"/>
          </p:cNvSpPr>
          <p:nvPr>
            <p:ph type="body" sz="quarter" idx="15" hasCustomPrompt="1"/>
          </p:nvPr>
        </p:nvSpPr>
        <p:spPr>
          <a:xfrm>
            <a:off x="4460486" y="4772723"/>
            <a:ext cx="7175815" cy="1630759"/>
          </a:xfrm>
        </p:spPr>
        <p:txBody>
          <a:bodyPr>
            <a:normAutofit/>
          </a:bodyPr>
          <a:lstStyle>
            <a:lvl1pPr marL="0" indent="0">
              <a:buNone/>
              <a:defRPr sz="2400" b="0" i="0" spc="50" baseline="0">
                <a:solidFill>
                  <a:schemeClr val="tx1"/>
                </a:solidFill>
                <a:latin typeface="Montserrat" pitchFamily="2" charset="77"/>
                <a:ea typeface="Lato" panose="020F0502020204030203" pitchFamily="34" charset="0"/>
                <a:cs typeface="Lato" panose="020F0502020204030203" pitchFamily="34" charset="0"/>
              </a:defRPr>
            </a:lvl1pPr>
          </a:lstStyle>
          <a:p>
            <a:pPr lvl="0"/>
            <a:r>
              <a:rPr lang="en-US" dirty="0"/>
              <a:t>Slide Text</a:t>
            </a:r>
          </a:p>
        </p:txBody>
      </p:sp>
      <p:sp>
        <p:nvSpPr>
          <p:cNvPr id="10" name="Content Placeholder 2">
            <a:extLst>
              <a:ext uri="{FF2B5EF4-FFF2-40B4-BE49-F238E27FC236}">
                <a16:creationId xmlns:a16="http://schemas.microsoft.com/office/drawing/2014/main" id="{DB912836-B888-AE46-A952-AB1CE4CC6425}"/>
              </a:ext>
            </a:extLst>
          </p:cNvPr>
          <p:cNvSpPr>
            <a:spLocks noGrp="1"/>
          </p:cNvSpPr>
          <p:nvPr>
            <p:ph sz="half" idx="1"/>
          </p:nvPr>
        </p:nvSpPr>
        <p:spPr>
          <a:xfrm>
            <a:off x="357188" y="1347086"/>
            <a:ext cx="3701856" cy="2399724"/>
          </a:xfrm>
        </p:spPr>
        <p:txBody>
          <a:bodyPr/>
          <a:lstStyle>
            <a:lvl1pPr marL="0" indent="0">
              <a:buNone/>
              <a:defRPr>
                <a:latin typeface="Lato" panose="020F0502020204030203" pitchFamily="34" charset="0"/>
                <a:ea typeface="Lato" panose="020F0502020204030203" pitchFamily="34" charset="0"/>
                <a:cs typeface="Lato" panose="020F0502020204030203" pitchFamily="34" charset="0"/>
              </a:defRPr>
            </a:lvl1pPr>
          </a:lstStyle>
          <a:p>
            <a:pPr lvl="0"/>
            <a:r>
              <a:rPr lang="en-US"/>
              <a:t>Edit Master text styles</a:t>
            </a:r>
          </a:p>
        </p:txBody>
      </p:sp>
      <p:sp>
        <p:nvSpPr>
          <p:cNvPr id="9" name="Text Placeholder 15">
            <a:extLst>
              <a:ext uri="{FF2B5EF4-FFF2-40B4-BE49-F238E27FC236}">
                <a16:creationId xmlns:a16="http://schemas.microsoft.com/office/drawing/2014/main" id="{90773A06-7B8C-994D-9524-E15E457FB3F3}"/>
              </a:ext>
            </a:extLst>
          </p:cNvPr>
          <p:cNvSpPr>
            <a:spLocks noGrp="1"/>
          </p:cNvSpPr>
          <p:nvPr>
            <p:ph type="body" sz="quarter" idx="16" hasCustomPrompt="1"/>
          </p:nvPr>
        </p:nvSpPr>
        <p:spPr>
          <a:xfrm>
            <a:off x="4460487" y="4011238"/>
            <a:ext cx="7175815" cy="560761"/>
          </a:xfrm>
        </p:spPr>
        <p:txBody>
          <a:bodyPr>
            <a:noAutofit/>
          </a:bodyPr>
          <a:lstStyle>
            <a:lvl1pPr marL="0" indent="0">
              <a:buNone/>
              <a:defRPr sz="3200" b="1" i="0" spc="100" baseline="0">
                <a:solidFill>
                  <a:srgbClr val="A90037"/>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Slide Subtitle</a:t>
            </a:r>
          </a:p>
        </p:txBody>
      </p:sp>
      <p:sp>
        <p:nvSpPr>
          <p:cNvPr id="12" name="Content Placeholder 2">
            <a:extLst>
              <a:ext uri="{FF2B5EF4-FFF2-40B4-BE49-F238E27FC236}">
                <a16:creationId xmlns:a16="http://schemas.microsoft.com/office/drawing/2014/main" id="{0194C267-2328-A649-8A28-C7EF1395FED3}"/>
              </a:ext>
            </a:extLst>
          </p:cNvPr>
          <p:cNvSpPr>
            <a:spLocks noGrp="1"/>
          </p:cNvSpPr>
          <p:nvPr>
            <p:ph sz="half" idx="17"/>
          </p:nvPr>
        </p:nvSpPr>
        <p:spPr>
          <a:xfrm>
            <a:off x="357188" y="4003758"/>
            <a:ext cx="3701856" cy="2399724"/>
          </a:xfrm>
        </p:spPr>
        <p:txBody>
          <a:bodyPr/>
          <a:lstStyle>
            <a:lvl1pPr marL="0" indent="0">
              <a:buNone/>
              <a:defRPr>
                <a:latin typeface="Lato" panose="020F0502020204030203" pitchFamily="34" charset="0"/>
                <a:ea typeface="Lato" panose="020F0502020204030203" pitchFamily="34" charset="0"/>
                <a:cs typeface="Lato" panose="020F0502020204030203" pitchFamily="34" charset="0"/>
              </a:defRPr>
            </a:lvl1pPr>
          </a:lstStyle>
          <a:p>
            <a:pPr lvl="0"/>
            <a:r>
              <a:rPr lang="en-US"/>
              <a:t>Edit Master text styles</a:t>
            </a:r>
          </a:p>
        </p:txBody>
      </p:sp>
      <p:sp>
        <p:nvSpPr>
          <p:cNvPr id="13" name="Text Placeholder 15">
            <a:extLst>
              <a:ext uri="{FF2B5EF4-FFF2-40B4-BE49-F238E27FC236}">
                <a16:creationId xmlns:a16="http://schemas.microsoft.com/office/drawing/2014/main" id="{57E20263-053E-6940-BE46-B26B1F98A7C6}"/>
              </a:ext>
            </a:extLst>
          </p:cNvPr>
          <p:cNvSpPr>
            <a:spLocks noGrp="1"/>
          </p:cNvSpPr>
          <p:nvPr>
            <p:ph type="body" sz="quarter" idx="18" hasCustomPrompt="1"/>
          </p:nvPr>
        </p:nvSpPr>
        <p:spPr>
          <a:xfrm>
            <a:off x="4460485" y="2112358"/>
            <a:ext cx="7175815" cy="1630759"/>
          </a:xfrm>
        </p:spPr>
        <p:txBody>
          <a:bodyPr>
            <a:normAutofit/>
          </a:bodyPr>
          <a:lstStyle>
            <a:lvl1pPr marL="0" indent="0">
              <a:buNone/>
              <a:defRPr sz="2400" b="0" i="0" spc="50" baseline="0">
                <a:solidFill>
                  <a:schemeClr val="tx1"/>
                </a:solidFill>
                <a:latin typeface="Montserrat" pitchFamily="2" charset="77"/>
                <a:ea typeface="Lato" panose="020F0502020204030203" pitchFamily="34" charset="0"/>
                <a:cs typeface="Lato" panose="020F0502020204030203" pitchFamily="34" charset="0"/>
              </a:defRPr>
            </a:lvl1pPr>
          </a:lstStyle>
          <a:p>
            <a:pPr lvl="0"/>
            <a:r>
              <a:rPr lang="en-US" dirty="0"/>
              <a:t>Slide Text</a:t>
            </a:r>
          </a:p>
        </p:txBody>
      </p:sp>
      <p:sp>
        <p:nvSpPr>
          <p:cNvPr id="15" name="Text Placeholder 15">
            <a:extLst>
              <a:ext uri="{FF2B5EF4-FFF2-40B4-BE49-F238E27FC236}">
                <a16:creationId xmlns:a16="http://schemas.microsoft.com/office/drawing/2014/main" id="{4C4B1F4A-665B-8A46-8D1D-7A5DB2AC2730}"/>
              </a:ext>
            </a:extLst>
          </p:cNvPr>
          <p:cNvSpPr>
            <a:spLocks noGrp="1"/>
          </p:cNvSpPr>
          <p:nvPr>
            <p:ph type="body" sz="quarter" idx="19" hasCustomPrompt="1"/>
          </p:nvPr>
        </p:nvSpPr>
        <p:spPr>
          <a:xfrm>
            <a:off x="4460486" y="1350873"/>
            <a:ext cx="7175815" cy="560761"/>
          </a:xfrm>
        </p:spPr>
        <p:txBody>
          <a:bodyPr>
            <a:noAutofit/>
          </a:bodyPr>
          <a:lstStyle>
            <a:lvl1pPr marL="0" indent="0">
              <a:buNone/>
              <a:defRPr sz="3200" b="1" i="0" spc="100" baseline="0">
                <a:solidFill>
                  <a:srgbClr val="A90037"/>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Slide Subtitle</a:t>
            </a:r>
          </a:p>
        </p:txBody>
      </p:sp>
    </p:spTree>
    <p:extLst>
      <p:ext uri="{BB962C8B-B14F-4D97-AF65-F5344CB8AC3E}">
        <p14:creationId xmlns:p14="http://schemas.microsoft.com/office/powerpoint/2010/main" val="11835195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mp; Object Pairs 2">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91AD6689-04F0-8647-A680-1D674A5DD603}"/>
              </a:ext>
            </a:extLst>
          </p:cNvPr>
          <p:cNvSpPr/>
          <p:nvPr userDrawn="1"/>
        </p:nvSpPr>
        <p:spPr>
          <a:xfrm>
            <a:off x="-243840" y="232502"/>
            <a:ext cx="12675326" cy="914400"/>
          </a:xfrm>
          <a:prstGeom prst="roundRect">
            <a:avLst/>
          </a:prstGeom>
          <a:solidFill>
            <a:srgbClr val="1C3A62">
              <a:alpha val="90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95F6A0C1-B679-F842-8038-1B7B89BE6254}"/>
              </a:ext>
            </a:extLst>
          </p:cNvPr>
          <p:cNvSpPr>
            <a:spLocks noGrp="1"/>
          </p:cNvSpPr>
          <p:nvPr>
            <p:ph type="sldNum" sz="quarter" idx="12"/>
          </p:nvPr>
        </p:nvSpPr>
        <p:spPr>
          <a:xfrm>
            <a:off x="11636304" y="6412775"/>
            <a:ext cx="422525" cy="268856"/>
          </a:xfrm>
        </p:spPr>
        <p:txBody>
          <a:bodyPr lIns="0" tIns="0" rIns="0" bIns="0"/>
          <a:lstStyle>
            <a:lvl1pPr algn="ctr">
              <a:defRPr sz="1400">
                <a:solidFill>
                  <a:schemeClr val="bg1"/>
                </a:solidFill>
                <a:latin typeface="Montserrat" pitchFamily="2" charset="77"/>
              </a:defRPr>
            </a:lvl1pPr>
          </a:lstStyle>
          <a:p>
            <a:fld id="{9EC71654-96A5-4280-94F3-931C61A9F92C}" type="slidenum">
              <a:rPr lang="en-US" smtClean="0">
                <a:solidFill>
                  <a:srgbClr val="1C3A62"/>
                </a:solidFill>
              </a:rPr>
              <a:pPr/>
              <a:t>‹#›</a:t>
            </a:fld>
            <a:endParaRPr lang="en-US" dirty="0">
              <a:solidFill>
                <a:srgbClr val="1C3A62"/>
              </a:solidFill>
            </a:endParaRPr>
          </a:p>
        </p:txBody>
      </p:sp>
      <p:sp>
        <p:nvSpPr>
          <p:cNvPr id="14" name="Text Placeholder 13">
            <a:extLst>
              <a:ext uri="{FF2B5EF4-FFF2-40B4-BE49-F238E27FC236}">
                <a16:creationId xmlns:a16="http://schemas.microsoft.com/office/drawing/2014/main" id="{BC64F8F4-3AD8-B940-8C81-ED88BB3D50D3}"/>
              </a:ext>
            </a:extLst>
          </p:cNvPr>
          <p:cNvSpPr>
            <a:spLocks noGrp="1"/>
          </p:cNvSpPr>
          <p:nvPr>
            <p:ph type="body" sz="quarter" idx="13" hasCustomPrompt="1"/>
          </p:nvPr>
        </p:nvSpPr>
        <p:spPr>
          <a:xfrm>
            <a:off x="586716" y="364265"/>
            <a:ext cx="11018568" cy="650875"/>
          </a:xfrm>
        </p:spPr>
        <p:txBody>
          <a:bodyPr anchor="ctr" anchorCtr="0">
            <a:noAutofit/>
          </a:bodyPr>
          <a:lstStyle>
            <a:lvl1pPr marL="0" indent="0" algn="ctr">
              <a:buNone/>
              <a:defRPr sz="4800" b="1" i="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Slide Title</a:t>
            </a:r>
          </a:p>
        </p:txBody>
      </p:sp>
      <p:sp>
        <p:nvSpPr>
          <p:cNvPr id="17" name="Text Placeholder 15">
            <a:extLst>
              <a:ext uri="{FF2B5EF4-FFF2-40B4-BE49-F238E27FC236}">
                <a16:creationId xmlns:a16="http://schemas.microsoft.com/office/drawing/2014/main" id="{4D7EC947-41F6-B44F-8B6E-EFA6ED181FC5}"/>
              </a:ext>
            </a:extLst>
          </p:cNvPr>
          <p:cNvSpPr>
            <a:spLocks noGrp="1"/>
          </p:cNvSpPr>
          <p:nvPr>
            <p:ph type="body" sz="quarter" idx="15" hasCustomPrompt="1"/>
          </p:nvPr>
        </p:nvSpPr>
        <p:spPr>
          <a:xfrm>
            <a:off x="834431" y="5611810"/>
            <a:ext cx="3225803" cy="1076806"/>
          </a:xfrm>
        </p:spPr>
        <p:txBody>
          <a:bodyPr>
            <a:normAutofit/>
          </a:bodyPr>
          <a:lstStyle>
            <a:lvl1pPr marL="0" indent="0">
              <a:buNone/>
              <a:defRPr sz="2400" b="0" i="0" spc="50" baseline="0">
                <a:solidFill>
                  <a:schemeClr val="tx1"/>
                </a:solidFill>
                <a:latin typeface="Montserrat" pitchFamily="2" charset="77"/>
                <a:ea typeface="Lato" panose="020F0502020204030203" pitchFamily="34" charset="0"/>
                <a:cs typeface="Lato" panose="020F0502020204030203" pitchFamily="34" charset="0"/>
              </a:defRPr>
            </a:lvl1pPr>
          </a:lstStyle>
          <a:p>
            <a:pPr lvl="0"/>
            <a:r>
              <a:rPr lang="en-US" dirty="0"/>
              <a:t>Object description</a:t>
            </a:r>
          </a:p>
        </p:txBody>
      </p:sp>
      <p:sp>
        <p:nvSpPr>
          <p:cNvPr id="10" name="Content Placeholder 2">
            <a:extLst>
              <a:ext uri="{FF2B5EF4-FFF2-40B4-BE49-F238E27FC236}">
                <a16:creationId xmlns:a16="http://schemas.microsoft.com/office/drawing/2014/main" id="{DB912836-B888-AE46-A952-AB1CE4CC6425}"/>
              </a:ext>
            </a:extLst>
          </p:cNvPr>
          <p:cNvSpPr>
            <a:spLocks noGrp="1"/>
          </p:cNvSpPr>
          <p:nvPr>
            <p:ph sz="half" idx="1"/>
          </p:nvPr>
        </p:nvSpPr>
        <p:spPr>
          <a:xfrm>
            <a:off x="834431" y="1446915"/>
            <a:ext cx="3225804" cy="3132067"/>
          </a:xfrm>
        </p:spPr>
        <p:txBody>
          <a:bodyPr/>
          <a:lstStyle>
            <a:lvl1pPr marL="0" indent="0">
              <a:buNone/>
              <a:defRPr>
                <a:latin typeface="Lato" panose="020F0502020204030203" pitchFamily="34" charset="0"/>
                <a:ea typeface="Lato" panose="020F0502020204030203" pitchFamily="34" charset="0"/>
                <a:cs typeface="Lato" panose="020F0502020204030203" pitchFamily="34" charset="0"/>
              </a:defRPr>
            </a:lvl1pPr>
          </a:lstStyle>
          <a:p>
            <a:pPr lvl="0"/>
            <a:r>
              <a:rPr lang="en-US"/>
              <a:t>Edit Master text styles</a:t>
            </a:r>
          </a:p>
        </p:txBody>
      </p:sp>
      <p:sp>
        <p:nvSpPr>
          <p:cNvPr id="9" name="Text Placeholder 15">
            <a:extLst>
              <a:ext uri="{FF2B5EF4-FFF2-40B4-BE49-F238E27FC236}">
                <a16:creationId xmlns:a16="http://schemas.microsoft.com/office/drawing/2014/main" id="{90773A06-7B8C-994D-9524-E15E457FB3F3}"/>
              </a:ext>
            </a:extLst>
          </p:cNvPr>
          <p:cNvSpPr>
            <a:spLocks noGrp="1"/>
          </p:cNvSpPr>
          <p:nvPr>
            <p:ph type="body" sz="quarter" idx="16" hasCustomPrompt="1"/>
          </p:nvPr>
        </p:nvSpPr>
        <p:spPr>
          <a:xfrm>
            <a:off x="834432" y="4850324"/>
            <a:ext cx="3225803" cy="560761"/>
          </a:xfrm>
        </p:spPr>
        <p:txBody>
          <a:bodyPr>
            <a:noAutofit/>
          </a:bodyPr>
          <a:lstStyle>
            <a:lvl1pPr marL="0" indent="0">
              <a:buNone/>
              <a:defRPr sz="3200" b="1" i="0" spc="100" baseline="0">
                <a:solidFill>
                  <a:srgbClr val="A90037"/>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Object Title</a:t>
            </a:r>
          </a:p>
        </p:txBody>
      </p:sp>
      <p:sp>
        <p:nvSpPr>
          <p:cNvPr id="18" name="Text Placeholder 15">
            <a:extLst>
              <a:ext uri="{FF2B5EF4-FFF2-40B4-BE49-F238E27FC236}">
                <a16:creationId xmlns:a16="http://schemas.microsoft.com/office/drawing/2014/main" id="{97844BCD-624B-4941-B0F9-F3EB7F5109C6}"/>
              </a:ext>
            </a:extLst>
          </p:cNvPr>
          <p:cNvSpPr>
            <a:spLocks noGrp="1"/>
          </p:cNvSpPr>
          <p:nvPr>
            <p:ph type="body" sz="quarter" idx="17" hasCustomPrompt="1"/>
          </p:nvPr>
        </p:nvSpPr>
        <p:spPr>
          <a:xfrm>
            <a:off x="4603984" y="5611810"/>
            <a:ext cx="3225803" cy="1076806"/>
          </a:xfrm>
        </p:spPr>
        <p:txBody>
          <a:bodyPr>
            <a:normAutofit/>
          </a:bodyPr>
          <a:lstStyle>
            <a:lvl1pPr marL="0" indent="0">
              <a:buNone/>
              <a:defRPr sz="2400" b="0" i="0" spc="50" baseline="0">
                <a:solidFill>
                  <a:schemeClr val="tx1"/>
                </a:solidFill>
                <a:latin typeface="Montserrat" pitchFamily="2" charset="77"/>
                <a:ea typeface="Lato" panose="020F0502020204030203" pitchFamily="34" charset="0"/>
                <a:cs typeface="Lato" panose="020F0502020204030203" pitchFamily="34" charset="0"/>
              </a:defRPr>
            </a:lvl1pPr>
          </a:lstStyle>
          <a:p>
            <a:pPr lvl="0"/>
            <a:r>
              <a:rPr lang="en-US" dirty="0"/>
              <a:t>Object description</a:t>
            </a:r>
          </a:p>
        </p:txBody>
      </p:sp>
      <p:sp>
        <p:nvSpPr>
          <p:cNvPr id="19" name="Content Placeholder 2">
            <a:extLst>
              <a:ext uri="{FF2B5EF4-FFF2-40B4-BE49-F238E27FC236}">
                <a16:creationId xmlns:a16="http://schemas.microsoft.com/office/drawing/2014/main" id="{0704DBED-85B4-EF42-AB59-4E4FFBA6749F}"/>
              </a:ext>
            </a:extLst>
          </p:cNvPr>
          <p:cNvSpPr>
            <a:spLocks noGrp="1"/>
          </p:cNvSpPr>
          <p:nvPr>
            <p:ph sz="half" idx="18"/>
          </p:nvPr>
        </p:nvSpPr>
        <p:spPr>
          <a:xfrm>
            <a:off x="4603983" y="1446915"/>
            <a:ext cx="3225804" cy="3132067"/>
          </a:xfrm>
        </p:spPr>
        <p:txBody>
          <a:bodyPr/>
          <a:lstStyle>
            <a:lvl1pPr marL="0" indent="0">
              <a:buNone/>
              <a:defRPr>
                <a:latin typeface="Lato" panose="020F0502020204030203" pitchFamily="34" charset="0"/>
                <a:ea typeface="Lato" panose="020F0502020204030203" pitchFamily="34" charset="0"/>
                <a:cs typeface="Lato" panose="020F0502020204030203" pitchFamily="34" charset="0"/>
              </a:defRPr>
            </a:lvl1pPr>
          </a:lstStyle>
          <a:p>
            <a:pPr lvl="0"/>
            <a:r>
              <a:rPr lang="en-US"/>
              <a:t>Edit Master text styles</a:t>
            </a:r>
          </a:p>
        </p:txBody>
      </p:sp>
      <p:sp>
        <p:nvSpPr>
          <p:cNvPr id="20" name="Text Placeholder 15">
            <a:extLst>
              <a:ext uri="{FF2B5EF4-FFF2-40B4-BE49-F238E27FC236}">
                <a16:creationId xmlns:a16="http://schemas.microsoft.com/office/drawing/2014/main" id="{692C2F84-0CE2-C143-B703-B6969B82F399}"/>
              </a:ext>
            </a:extLst>
          </p:cNvPr>
          <p:cNvSpPr>
            <a:spLocks noGrp="1"/>
          </p:cNvSpPr>
          <p:nvPr>
            <p:ph type="body" sz="quarter" idx="19" hasCustomPrompt="1"/>
          </p:nvPr>
        </p:nvSpPr>
        <p:spPr>
          <a:xfrm>
            <a:off x="4603984" y="4850324"/>
            <a:ext cx="3225803" cy="560761"/>
          </a:xfrm>
        </p:spPr>
        <p:txBody>
          <a:bodyPr>
            <a:noAutofit/>
          </a:bodyPr>
          <a:lstStyle>
            <a:lvl1pPr marL="0" indent="0">
              <a:buNone/>
              <a:defRPr sz="3200" b="1" i="0" spc="100" baseline="0">
                <a:solidFill>
                  <a:srgbClr val="A90037"/>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Object Title</a:t>
            </a:r>
          </a:p>
        </p:txBody>
      </p:sp>
      <p:sp>
        <p:nvSpPr>
          <p:cNvPr id="21" name="Text Placeholder 15">
            <a:extLst>
              <a:ext uri="{FF2B5EF4-FFF2-40B4-BE49-F238E27FC236}">
                <a16:creationId xmlns:a16="http://schemas.microsoft.com/office/drawing/2014/main" id="{9407C85D-E777-CB48-8FA7-48EEF6D66E7F}"/>
              </a:ext>
            </a:extLst>
          </p:cNvPr>
          <p:cNvSpPr>
            <a:spLocks noGrp="1"/>
          </p:cNvSpPr>
          <p:nvPr>
            <p:ph type="body" sz="quarter" idx="20" hasCustomPrompt="1"/>
          </p:nvPr>
        </p:nvSpPr>
        <p:spPr>
          <a:xfrm>
            <a:off x="8372563" y="5611810"/>
            <a:ext cx="3225803" cy="1076806"/>
          </a:xfrm>
        </p:spPr>
        <p:txBody>
          <a:bodyPr>
            <a:normAutofit/>
          </a:bodyPr>
          <a:lstStyle>
            <a:lvl1pPr marL="0" indent="0">
              <a:buNone/>
              <a:defRPr sz="2400" b="0" i="0" spc="50" baseline="0">
                <a:solidFill>
                  <a:schemeClr val="tx1"/>
                </a:solidFill>
                <a:latin typeface="Montserrat" pitchFamily="2" charset="77"/>
                <a:ea typeface="Lato" panose="020F0502020204030203" pitchFamily="34" charset="0"/>
                <a:cs typeface="Lato" panose="020F0502020204030203" pitchFamily="34" charset="0"/>
              </a:defRPr>
            </a:lvl1pPr>
          </a:lstStyle>
          <a:p>
            <a:pPr lvl="0"/>
            <a:r>
              <a:rPr lang="en-US" dirty="0"/>
              <a:t>Object description</a:t>
            </a:r>
          </a:p>
        </p:txBody>
      </p:sp>
      <p:sp>
        <p:nvSpPr>
          <p:cNvPr id="22" name="Content Placeholder 2">
            <a:extLst>
              <a:ext uri="{FF2B5EF4-FFF2-40B4-BE49-F238E27FC236}">
                <a16:creationId xmlns:a16="http://schemas.microsoft.com/office/drawing/2014/main" id="{61D9840E-6F83-5D41-9D9E-248E08251D3F}"/>
              </a:ext>
            </a:extLst>
          </p:cNvPr>
          <p:cNvSpPr>
            <a:spLocks noGrp="1"/>
          </p:cNvSpPr>
          <p:nvPr>
            <p:ph sz="half" idx="21"/>
          </p:nvPr>
        </p:nvSpPr>
        <p:spPr>
          <a:xfrm>
            <a:off x="8372563" y="1446915"/>
            <a:ext cx="3225804" cy="3132067"/>
          </a:xfrm>
        </p:spPr>
        <p:txBody>
          <a:bodyPr/>
          <a:lstStyle>
            <a:lvl1pPr marL="0" indent="0">
              <a:buNone/>
              <a:defRPr>
                <a:latin typeface="Lato" panose="020F0502020204030203" pitchFamily="34" charset="0"/>
                <a:ea typeface="Lato" panose="020F0502020204030203" pitchFamily="34" charset="0"/>
                <a:cs typeface="Lato" panose="020F0502020204030203" pitchFamily="34" charset="0"/>
              </a:defRPr>
            </a:lvl1pPr>
          </a:lstStyle>
          <a:p>
            <a:pPr lvl="0"/>
            <a:r>
              <a:rPr lang="en-US"/>
              <a:t>Edit Master text styles</a:t>
            </a:r>
          </a:p>
        </p:txBody>
      </p:sp>
      <p:sp>
        <p:nvSpPr>
          <p:cNvPr id="23" name="Text Placeholder 15">
            <a:extLst>
              <a:ext uri="{FF2B5EF4-FFF2-40B4-BE49-F238E27FC236}">
                <a16:creationId xmlns:a16="http://schemas.microsoft.com/office/drawing/2014/main" id="{0D30BFEF-AAD1-A24F-B885-16B81F0FAAD2}"/>
              </a:ext>
            </a:extLst>
          </p:cNvPr>
          <p:cNvSpPr>
            <a:spLocks noGrp="1"/>
          </p:cNvSpPr>
          <p:nvPr>
            <p:ph type="body" sz="quarter" idx="22" hasCustomPrompt="1"/>
          </p:nvPr>
        </p:nvSpPr>
        <p:spPr>
          <a:xfrm>
            <a:off x="8372564" y="4850324"/>
            <a:ext cx="3225803" cy="560761"/>
          </a:xfrm>
        </p:spPr>
        <p:txBody>
          <a:bodyPr>
            <a:noAutofit/>
          </a:bodyPr>
          <a:lstStyle>
            <a:lvl1pPr marL="0" indent="0">
              <a:buNone/>
              <a:defRPr sz="3200" b="1" i="0" spc="100" baseline="0">
                <a:solidFill>
                  <a:srgbClr val="A90037"/>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Object Title</a:t>
            </a:r>
          </a:p>
        </p:txBody>
      </p:sp>
    </p:spTree>
    <p:extLst>
      <p:ext uri="{BB962C8B-B14F-4D97-AF65-F5344CB8AC3E}">
        <p14:creationId xmlns:p14="http://schemas.microsoft.com/office/powerpoint/2010/main" val="42258198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14391829-D969-5C45-BAFB-38A5621D412A}"/>
              </a:ext>
            </a:extLst>
          </p:cNvPr>
          <p:cNvSpPr/>
          <p:nvPr userDrawn="1"/>
        </p:nvSpPr>
        <p:spPr>
          <a:xfrm>
            <a:off x="-243840" y="232502"/>
            <a:ext cx="12675326" cy="914400"/>
          </a:xfrm>
          <a:prstGeom prst="roundRect">
            <a:avLst/>
          </a:prstGeom>
          <a:solidFill>
            <a:srgbClr val="1C3A62">
              <a:alpha val="90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5C8B994B-375E-734E-A7C6-B4B399E23B26}"/>
              </a:ext>
            </a:extLst>
          </p:cNvPr>
          <p:cNvSpPr>
            <a:spLocks noGrp="1"/>
          </p:cNvSpPr>
          <p:nvPr>
            <p:ph type="sldNum" sz="quarter" idx="12"/>
          </p:nvPr>
        </p:nvSpPr>
        <p:spPr>
          <a:xfrm>
            <a:off x="11636304" y="6412775"/>
            <a:ext cx="422525" cy="268856"/>
          </a:xfrm>
        </p:spPr>
        <p:txBody>
          <a:bodyPr lIns="0" tIns="0" rIns="0" bIns="0"/>
          <a:lstStyle>
            <a:lvl1pPr algn="ctr">
              <a:defRPr sz="1400">
                <a:solidFill>
                  <a:schemeClr val="bg1"/>
                </a:solidFill>
                <a:latin typeface="Montserrat" pitchFamily="2" charset="77"/>
              </a:defRPr>
            </a:lvl1pPr>
          </a:lstStyle>
          <a:p>
            <a:fld id="{9EC71654-96A5-4280-94F3-931C61A9F92C}" type="slidenum">
              <a:rPr lang="en-US" smtClean="0">
                <a:solidFill>
                  <a:srgbClr val="1C3A62"/>
                </a:solidFill>
              </a:rPr>
              <a:pPr/>
              <a:t>‹#›</a:t>
            </a:fld>
            <a:endParaRPr lang="en-US" dirty="0">
              <a:solidFill>
                <a:srgbClr val="1C3A62"/>
              </a:solidFill>
            </a:endParaRPr>
          </a:p>
        </p:txBody>
      </p:sp>
      <p:sp>
        <p:nvSpPr>
          <p:cNvPr id="10" name="Text Placeholder 13">
            <a:extLst>
              <a:ext uri="{FF2B5EF4-FFF2-40B4-BE49-F238E27FC236}">
                <a16:creationId xmlns:a16="http://schemas.microsoft.com/office/drawing/2014/main" id="{184BFAC4-7D88-C44A-80BB-F68BECF4EA92}"/>
              </a:ext>
            </a:extLst>
          </p:cNvPr>
          <p:cNvSpPr>
            <a:spLocks noGrp="1"/>
          </p:cNvSpPr>
          <p:nvPr>
            <p:ph type="body" sz="quarter" idx="13" hasCustomPrompt="1"/>
          </p:nvPr>
        </p:nvSpPr>
        <p:spPr>
          <a:xfrm>
            <a:off x="586716" y="364265"/>
            <a:ext cx="11018568" cy="650875"/>
          </a:xfrm>
        </p:spPr>
        <p:txBody>
          <a:bodyPr anchor="ctr" anchorCtr="0">
            <a:noAutofit/>
          </a:bodyPr>
          <a:lstStyle>
            <a:lvl1pPr marL="0" indent="0" algn="ctr">
              <a:buNone/>
              <a:defRPr sz="4800" b="1" i="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Timeline Title</a:t>
            </a:r>
          </a:p>
        </p:txBody>
      </p:sp>
      <p:cxnSp>
        <p:nvCxnSpPr>
          <p:cNvPr id="21" name="Straight Connector 20">
            <a:extLst>
              <a:ext uri="{FF2B5EF4-FFF2-40B4-BE49-F238E27FC236}">
                <a16:creationId xmlns:a16="http://schemas.microsoft.com/office/drawing/2014/main" id="{1ED8EA2E-B80C-4B41-9011-17FE20A5B977}"/>
              </a:ext>
            </a:extLst>
          </p:cNvPr>
          <p:cNvCxnSpPr/>
          <p:nvPr userDrawn="1"/>
        </p:nvCxnSpPr>
        <p:spPr>
          <a:xfrm>
            <a:off x="-568234" y="3203860"/>
            <a:ext cx="13328469" cy="0"/>
          </a:xfrm>
          <a:prstGeom prst="line">
            <a:avLst/>
          </a:prstGeom>
          <a:ln w="63500">
            <a:solidFill>
              <a:srgbClr val="A90037"/>
            </a:solidFill>
          </a:ln>
        </p:spPr>
        <p:style>
          <a:lnRef idx="1">
            <a:schemeClr val="accent1"/>
          </a:lnRef>
          <a:fillRef idx="0">
            <a:schemeClr val="accent1"/>
          </a:fillRef>
          <a:effectRef idx="0">
            <a:schemeClr val="accent1"/>
          </a:effectRef>
          <a:fontRef idx="minor">
            <a:schemeClr val="tx1"/>
          </a:fontRef>
        </p:style>
      </p:cxnSp>
      <p:sp>
        <p:nvSpPr>
          <p:cNvPr id="22" name="Text Placeholder 15">
            <a:extLst>
              <a:ext uri="{FF2B5EF4-FFF2-40B4-BE49-F238E27FC236}">
                <a16:creationId xmlns:a16="http://schemas.microsoft.com/office/drawing/2014/main" id="{6FF59021-E1FC-264F-B574-427F176D3002}"/>
              </a:ext>
            </a:extLst>
          </p:cNvPr>
          <p:cNvSpPr>
            <a:spLocks noGrp="1"/>
          </p:cNvSpPr>
          <p:nvPr>
            <p:ph type="body" sz="quarter" idx="23" hasCustomPrompt="1"/>
          </p:nvPr>
        </p:nvSpPr>
        <p:spPr>
          <a:xfrm>
            <a:off x="2508093" y="1350873"/>
            <a:ext cx="7175815" cy="560761"/>
          </a:xfrm>
        </p:spPr>
        <p:txBody>
          <a:bodyPr>
            <a:noAutofit/>
          </a:bodyPr>
          <a:lstStyle>
            <a:lvl1pPr marL="0" indent="0" algn="ctr">
              <a:buNone/>
              <a:defRPr sz="3200" b="1" i="0" spc="100" baseline="0">
                <a:solidFill>
                  <a:srgbClr val="A90037"/>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Slide Subtitle</a:t>
            </a:r>
          </a:p>
        </p:txBody>
      </p:sp>
      <p:sp>
        <p:nvSpPr>
          <p:cNvPr id="25" name="Rounded Rectangle 24">
            <a:extLst>
              <a:ext uri="{FF2B5EF4-FFF2-40B4-BE49-F238E27FC236}">
                <a16:creationId xmlns:a16="http://schemas.microsoft.com/office/drawing/2014/main" id="{3F9ED5F1-E30C-ED43-8116-E6901D70EC1B}"/>
              </a:ext>
            </a:extLst>
          </p:cNvPr>
          <p:cNvSpPr/>
          <p:nvPr userDrawn="1"/>
        </p:nvSpPr>
        <p:spPr>
          <a:xfrm>
            <a:off x="1854818" y="3009902"/>
            <a:ext cx="111257" cy="387917"/>
          </a:xfrm>
          <a:prstGeom prst="round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5114C00A-2408-2F46-B731-69C1F3E4D97C}"/>
              </a:ext>
            </a:extLst>
          </p:cNvPr>
          <p:cNvSpPr/>
          <p:nvPr userDrawn="1"/>
        </p:nvSpPr>
        <p:spPr>
          <a:xfrm>
            <a:off x="4668053" y="3009902"/>
            <a:ext cx="111257" cy="387917"/>
          </a:xfrm>
          <a:prstGeom prst="round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a:extLst>
              <a:ext uri="{FF2B5EF4-FFF2-40B4-BE49-F238E27FC236}">
                <a16:creationId xmlns:a16="http://schemas.microsoft.com/office/drawing/2014/main" id="{7AAA7BF6-5491-9543-9431-B0B65A39AC60}"/>
              </a:ext>
            </a:extLst>
          </p:cNvPr>
          <p:cNvSpPr/>
          <p:nvPr userDrawn="1"/>
        </p:nvSpPr>
        <p:spPr>
          <a:xfrm>
            <a:off x="7481287" y="3009902"/>
            <a:ext cx="111257" cy="387917"/>
          </a:xfrm>
          <a:prstGeom prst="round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a:extLst>
              <a:ext uri="{FF2B5EF4-FFF2-40B4-BE49-F238E27FC236}">
                <a16:creationId xmlns:a16="http://schemas.microsoft.com/office/drawing/2014/main" id="{30332CD3-0725-C94B-903B-D6152372732D}"/>
              </a:ext>
            </a:extLst>
          </p:cNvPr>
          <p:cNvSpPr/>
          <p:nvPr userDrawn="1"/>
        </p:nvSpPr>
        <p:spPr>
          <a:xfrm>
            <a:off x="10294520" y="3009902"/>
            <a:ext cx="111257" cy="387917"/>
          </a:xfrm>
          <a:prstGeom prst="round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15">
            <a:extLst>
              <a:ext uri="{FF2B5EF4-FFF2-40B4-BE49-F238E27FC236}">
                <a16:creationId xmlns:a16="http://schemas.microsoft.com/office/drawing/2014/main" id="{60FE3846-4E31-9747-88CE-1E112D7BEA3F}"/>
              </a:ext>
            </a:extLst>
          </p:cNvPr>
          <p:cNvSpPr>
            <a:spLocks noGrp="1"/>
          </p:cNvSpPr>
          <p:nvPr>
            <p:ph type="body" sz="quarter" idx="24" hasCustomPrompt="1"/>
          </p:nvPr>
        </p:nvSpPr>
        <p:spPr>
          <a:xfrm>
            <a:off x="9095013" y="4996527"/>
            <a:ext cx="2510270" cy="1416226"/>
          </a:xfrm>
        </p:spPr>
        <p:txBody>
          <a:bodyPr>
            <a:normAutofit/>
          </a:bodyPr>
          <a:lstStyle>
            <a:lvl1pPr marL="0" indent="0" algn="ctr">
              <a:buNone/>
              <a:defRPr sz="1800" b="0" i="0" spc="50" baseline="0">
                <a:solidFill>
                  <a:schemeClr val="tx1"/>
                </a:solidFill>
                <a:latin typeface="Montserrat" pitchFamily="2" charset="77"/>
                <a:ea typeface="Lato" panose="020F0502020204030203" pitchFamily="34" charset="0"/>
                <a:cs typeface="Lato" panose="020F0502020204030203" pitchFamily="34" charset="0"/>
              </a:defRPr>
            </a:lvl1pPr>
          </a:lstStyle>
          <a:p>
            <a:pPr lvl="0"/>
            <a:r>
              <a:rPr lang="en-US" dirty="0"/>
              <a:t>Event Description</a:t>
            </a:r>
          </a:p>
        </p:txBody>
      </p:sp>
      <p:sp>
        <p:nvSpPr>
          <p:cNvPr id="31" name="Text Placeholder 15">
            <a:extLst>
              <a:ext uri="{FF2B5EF4-FFF2-40B4-BE49-F238E27FC236}">
                <a16:creationId xmlns:a16="http://schemas.microsoft.com/office/drawing/2014/main" id="{C5A20B92-40C0-9048-87D6-7552DA4C314A}"/>
              </a:ext>
            </a:extLst>
          </p:cNvPr>
          <p:cNvSpPr>
            <a:spLocks noGrp="1"/>
          </p:cNvSpPr>
          <p:nvPr>
            <p:ph type="body" sz="quarter" idx="25" hasCustomPrompt="1"/>
          </p:nvPr>
        </p:nvSpPr>
        <p:spPr>
          <a:xfrm>
            <a:off x="9095013" y="3917475"/>
            <a:ext cx="2510270" cy="955441"/>
          </a:xfrm>
        </p:spPr>
        <p:txBody>
          <a:bodyPr anchor="b" anchorCtr="0">
            <a:noAutofit/>
          </a:bodyPr>
          <a:lstStyle>
            <a:lvl1pPr marL="0" indent="0" algn="ctr">
              <a:buNone/>
              <a:defRPr sz="2400" b="0" i="0" spc="100" baseline="0">
                <a:solidFill>
                  <a:srgbClr val="A90037"/>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Event 4</a:t>
            </a:r>
          </a:p>
        </p:txBody>
      </p:sp>
      <p:sp>
        <p:nvSpPr>
          <p:cNvPr id="32" name="Text Placeholder 15">
            <a:extLst>
              <a:ext uri="{FF2B5EF4-FFF2-40B4-BE49-F238E27FC236}">
                <a16:creationId xmlns:a16="http://schemas.microsoft.com/office/drawing/2014/main" id="{2E577FE0-CC09-7E45-AE3B-378CEAF44976}"/>
              </a:ext>
            </a:extLst>
          </p:cNvPr>
          <p:cNvSpPr>
            <a:spLocks noGrp="1"/>
          </p:cNvSpPr>
          <p:nvPr>
            <p:ph type="body" sz="quarter" idx="26" hasCustomPrompt="1"/>
          </p:nvPr>
        </p:nvSpPr>
        <p:spPr>
          <a:xfrm>
            <a:off x="6281780" y="4996531"/>
            <a:ext cx="2510270" cy="1416226"/>
          </a:xfrm>
        </p:spPr>
        <p:txBody>
          <a:bodyPr>
            <a:normAutofit/>
          </a:bodyPr>
          <a:lstStyle>
            <a:lvl1pPr marL="0" indent="0" algn="ctr">
              <a:buNone/>
              <a:defRPr sz="1800" b="0" i="0" spc="50" baseline="0">
                <a:solidFill>
                  <a:schemeClr val="tx1"/>
                </a:solidFill>
                <a:latin typeface="Montserrat" pitchFamily="2" charset="77"/>
                <a:ea typeface="Lato" panose="020F0502020204030203" pitchFamily="34" charset="0"/>
                <a:cs typeface="Lato" panose="020F0502020204030203" pitchFamily="34" charset="0"/>
              </a:defRPr>
            </a:lvl1pPr>
          </a:lstStyle>
          <a:p>
            <a:pPr lvl="0"/>
            <a:r>
              <a:rPr lang="en-US" dirty="0"/>
              <a:t>Event Description</a:t>
            </a:r>
          </a:p>
        </p:txBody>
      </p:sp>
      <p:sp>
        <p:nvSpPr>
          <p:cNvPr id="33" name="Text Placeholder 15">
            <a:extLst>
              <a:ext uri="{FF2B5EF4-FFF2-40B4-BE49-F238E27FC236}">
                <a16:creationId xmlns:a16="http://schemas.microsoft.com/office/drawing/2014/main" id="{EB40999C-925A-8246-BC8C-0862B25A8EC6}"/>
              </a:ext>
            </a:extLst>
          </p:cNvPr>
          <p:cNvSpPr>
            <a:spLocks noGrp="1"/>
          </p:cNvSpPr>
          <p:nvPr>
            <p:ph type="body" sz="quarter" idx="27" hasCustomPrompt="1"/>
          </p:nvPr>
        </p:nvSpPr>
        <p:spPr>
          <a:xfrm>
            <a:off x="6281780" y="3917475"/>
            <a:ext cx="2510270" cy="955441"/>
          </a:xfrm>
        </p:spPr>
        <p:txBody>
          <a:bodyPr anchor="b" anchorCtr="0">
            <a:noAutofit/>
          </a:bodyPr>
          <a:lstStyle>
            <a:lvl1pPr marL="0" indent="0" algn="ctr">
              <a:buNone/>
              <a:defRPr sz="2400" b="0" i="0" spc="100" baseline="0">
                <a:solidFill>
                  <a:srgbClr val="A90037"/>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Event 3</a:t>
            </a:r>
          </a:p>
        </p:txBody>
      </p:sp>
      <p:sp>
        <p:nvSpPr>
          <p:cNvPr id="35" name="Text Placeholder 15">
            <a:extLst>
              <a:ext uri="{FF2B5EF4-FFF2-40B4-BE49-F238E27FC236}">
                <a16:creationId xmlns:a16="http://schemas.microsoft.com/office/drawing/2014/main" id="{FBDD21F9-D6F8-F245-B424-49F15F0C2402}"/>
              </a:ext>
            </a:extLst>
          </p:cNvPr>
          <p:cNvSpPr>
            <a:spLocks noGrp="1"/>
          </p:cNvSpPr>
          <p:nvPr>
            <p:ph type="body" sz="quarter" idx="28" hasCustomPrompt="1"/>
          </p:nvPr>
        </p:nvSpPr>
        <p:spPr>
          <a:xfrm>
            <a:off x="3468546" y="4996543"/>
            <a:ext cx="2510270" cy="1416226"/>
          </a:xfrm>
        </p:spPr>
        <p:txBody>
          <a:bodyPr>
            <a:normAutofit/>
          </a:bodyPr>
          <a:lstStyle>
            <a:lvl1pPr marL="0" indent="0" algn="ctr">
              <a:buNone/>
              <a:defRPr sz="1800" b="0" i="0" spc="50" baseline="0">
                <a:solidFill>
                  <a:schemeClr val="tx1"/>
                </a:solidFill>
                <a:latin typeface="Montserrat" pitchFamily="2" charset="77"/>
                <a:ea typeface="Lato" panose="020F0502020204030203" pitchFamily="34" charset="0"/>
                <a:cs typeface="Lato" panose="020F0502020204030203" pitchFamily="34" charset="0"/>
              </a:defRPr>
            </a:lvl1pPr>
          </a:lstStyle>
          <a:p>
            <a:pPr lvl="0"/>
            <a:r>
              <a:rPr lang="en-US" dirty="0"/>
              <a:t>Event Description</a:t>
            </a:r>
          </a:p>
        </p:txBody>
      </p:sp>
      <p:sp>
        <p:nvSpPr>
          <p:cNvPr id="36" name="Text Placeholder 15">
            <a:extLst>
              <a:ext uri="{FF2B5EF4-FFF2-40B4-BE49-F238E27FC236}">
                <a16:creationId xmlns:a16="http://schemas.microsoft.com/office/drawing/2014/main" id="{6CE1C4B2-209A-BF47-B677-49D24C402F95}"/>
              </a:ext>
            </a:extLst>
          </p:cNvPr>
          <p:cNvSpPr>
            <a:spLocks noGrp="1"/>
          </p:cNvSpPr>
          <p:nvPr>
            <p:ph type="body" sz="quarter" idx="29" hasCustomPrompt="1"/>
          </p:nvPr>
        </p:nvSpPr>
        <p:spPr>
          <a:xfrm>
            <a:off x="3468546" y="3917475"/>
            <a:ext cx="2510270" cy="955442"/>
          </a:xfrm>
        </p:spPr>
        <p:txBody>
          <a:bodyPr anchor="b" anchorCtr="0">
            <a:noAutofit/>
          </a:bodyPr>
          <a:lstStyle>
            <a:lvl1pPr marL="0" indent="0" algn="ctr">
              <a:buNone/>
              <a:defRPr sz="2400" b="0" i="0" spc="100" baseline="0">
                <a:solidFill>
                  <a:srgbClr val="A90037"/>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Event 2</a:t>
            </a:r>
          </a:p>
        </p:txBody>
      </p:sp>
      <p:sp>
        <p:nvSpPr>
          <p:cNvPr id="37" name="Text Placeholder 15">
            <a:extLst>
              <a:ext uri="{FF2B5EF4-FFF2-40B4-BE49-F238E27FC236}">
                <a16:creationId xmlns:a16="http://schemas.microsoft.com/office/drawing/2014/main" id="{9D8665EF-CDDB-0043-98D6-44E7D0B1840D}"/>
              </a:ext>
            </a:extLst>
          </p:cNvPr>
          <p:cNvSpPr>
            <a:spLocks noGrp="1"/>
          </p:cNvSpPr>
          <p:nvPr>
            <p:ph type="body" sz="quarter" idx="30" hasCustomPrompt="1"/>
          </p:nvPr>
        </p:nvSpPr>
        <p:spPr>
          <a:xfrm>
            <a:off x="655311" y="4996527"/>
            <a:ext cx="2510270" cy="1416226"/>
          </a:xfrm>
        </p:spPr>
        <p:txBody>
          <a:bodyPr>
            <a:normAutofit/>
          </a:bodyPr>
          <a:lstStyle>
            <a:lvl1pPr marL="0" indent="0" algn="ctr">
              <a:buNone/>
              <a:defRPr sz="1800" b="0" i="0" spc="50" baseline="0">
                <a:solidFill>
                  <a:schemeClr val="tx1"/>
                </a:solidFill>
                <a:latin typeface="Montserrat" pitchFamily="2" charset="77"/>
                <a:ea typeface="Lato" panose="020F0502020204030203" pitchFamily="34" charset="0"/>
                <a:cs typeface="Lato" panose="020F0502020204030203" pitchFamily="34" charset="0"/>
              </a:defRPr>
            </a:lvl1pPr>
          </a:lstStyle>
          <a:p>
            <a:pPr lvl="0"/>
            <a:r>
              <a:rPr lang="en-US" dirty="0"/>
              <a:t>Event Description</a:t>
            </a:r>
          </a:p>
        </p:txBody>
      </p:sp>
      <p:sp>
        <p:nvSpPr>
          <p:cNvPr id="38" name="Text Placeholder 15">
            <a:extLst>
              <a:ext uri="{FF2B5EF4-FFF2-40B4-BE49-F238E27FC236}">
                <a16:creationId xmlns:a16="http://schemas.microsoft.com/office/drawing/2014/main" id="{32950E11-C59E-8648-8E2C-B4101A9FE5B9}"/>
              </a:ext>
            </a:extLst>
          </p:cNvPr>
          <p:cNvSpPr>
            <a:spLocks noGrp="1"/>
          </p:cNvSpPr>
          <p:nvPr>
            <p:ph type="body" sz="quarter" idx="31" hasCustomPrompt="1"/>
          </p:nvPr>
        </p:nvSpPr>
        <p:spPr>
          <a:xfrm>
            <a:off x="655311" y="3917459"/>
            <a:ext cx="2510270" cy="955442"/>
          </a:xfrm>
        </p:spPr>
        <p:txBody>
          <a:bodyPr anchor="b" anchorCtr="0">
            <a:noAutofit/>
          </a:bodyPr>
          <a:lstStyle>
            <a:lvl1pPr marL="0" indent="0" algn="ctr">
              <a:buNone/>
              <a:defRPr sz="2400" b="0" i="0" spc="100" baseline="0">
                <a:solidFill>
                  <a:srgbClr val="A90037"/>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Event 2</a:t>
            </a:r>
          </a:p>
        </p:txBody>
      </p:sp>
    </p:spTree>
    <p:extLst>
      <p:ext uri="{BB962C8B-B14F-4D97-AF65-F5344CB8AC3E}">
        <p14:creationId xmlns:p14="http://schemas.microsoft.com/office/powerpoint/2010/main" val="2331562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bject with Title">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91AD6689-04F0-8647-A680-1D674A5DD603}"/>
              </a:ext>
            </a:extLst>
          </p:cNvPr>
          <p:cNvSpPr/>
          <p:nvPr userDrawn="1"/>
        </p:nvSpPr>
        <p:spPr>
          <a:xfrm>
            <a:off x="-243840" y="232502"/>
            <a:ext cx="12057732" cy="914400"/>
          </a:xfrm>
          <a:prstGeom prst="roundRect">
            <a:avLst/>
          </a:prstGeom>
          <a:solidFill>
            <a:srgbClr val="1C3A62">
              <a:alpha val="90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7E969B9-3269-0F4E-A840-D2EF7FC1A627}"/>
              </a:ext>
            </a:extLst>
          </p:cNvPr>
          <p:cNvPicPr>
            <a:picLocks noChangeAspect="1"/>
          </p:cNvPicPr>
          <p:nvPr userDrawn="1"/>
        </p:nvPicPr>
        <p:blipFill>
          <a:blip r:embed="rId2" cstate="screen">
            <a:alphaModFix amt="5000"/>
            <a:extLst>
              <a:ext uri="{28A0092B-C50C-407E-A947-70E740481C1C}">
                <a14:useLocalDpi xmlns:a14="http://schemas.microsoft.com/office/drawing/2010/main"/>
              </a:ext>
            </a:extLst>
          </a:blip>
          <a:srcRect b="681"/>
          <a:stretch>
            <a:fillRect/>
          </a:stretch>
        </p:blipFill>
        <p:spPr>
          <a:xfrm>
            <a:off x="8609009" y="3243198"/>
            <a:ext cx="4229043" cy="4847560"/>
          </a:xfrm>
          <a:prstGeom prst="rect">
            <a:avLst/>
          </a:prstGeom>
        </p:spPr>
      </p:pic>
      <p:sp>
        <p:nvSpPr>
          <p:cNvPr id="11" name="Slide Number Placeholder 5">
            <a:extLst>
              <a:ext uri="{FF2B5EF4-FFF2-40B4-BE49-F238E27FC236}">
                <a16:creationId xmlns:a16="http://schemas.microsoft.com/office/drawing/2014/main" id="{95F6A0C1-B679-F842-8038-1B7B89BE6254}"/>
              </a:ext>
            </a:extLst>
          </p:cNvPr>
          <p:cNvSpPr>
            <a:spLocks noGrp="1"/>
          </p:cNvSpPr>
          <p:nvPr>
            <p:ph type="sldNum" sz="quarter" idx="12"/>
          </p:nvPr>
        </p:nvSpPr>
        <p:spPr>
          <a:xfrm>
            <a:off x="11636304" y="6412775"/>
            <a:ext cx="422525" cy="268856"/>
          </a:xfrm>
        </p:spPr>
        <p:txBody>
          <a:bodyPr lIns="0" tIns="0" rIns="0" bIns="0"/>
          <a:lstStyle>
            <a:lvl1pPr algn="ctr">
              <a:defRPr sz="1400">
                <a:solidFill>
                  <a:schemeClr val="bg1"/>
                </a:solidFill>
                <a:latin typeface="Montserrat" pitchFamily="2" charset="77"/>
              </a:defRPr>
            </a:lvl1pPr>
          </a:lstStyle>
          <a:p>
            <a:fld id="{9EC71654-96A5-4280-94F3-931C61A9F92C}" type="slidenum">
              <a:rPr lang="en-US" smtClean="0">
                <a:solidFill>
                  <a:srgbClr val="1C3A62"/>
                </a:solidFill>
              </a:rPr>
              <a:pPr/>
              <a:t>‹#›</a:t>
            </a:fld>
            <a:endParaRPr lang="en-US" dirty="0">
              <a:solidFill>
                <a:srgbClr val="1C3A62"/>
              </a:solidFill>
            </a:endParaRPr>
          </a:p>
        </p:txBody>
      </p:sp>
      <p:sp>
        <p:nvSpPr>
          <p:cNvPr id="14" name="Text Placeholder 13">
            <a:extLst>
              <a:ext uri="{FF2B5EF4-FFF2-40B4-BE49-F238E27FC236}">
                <a16:creationId xmlns:a16="http://schemas.microsoft.com/office/drawing/2014/main" id="{BC64F8F4-3AD8-B940-8C81-ED88BB3D50D3}"/>
              </a:ext>
            </a:extLst>
          </p:cNvPr>
          <p:cNvSpPr>
            <a:spLocks noGrp="1"/>
          </p:cNvSpPr>
          <p:nvPr>
            <p:ph type="body" sz="quarter" idx="13" hasCustomPrompt="1"/>
          </p:nvPr>
        </p:nvSpPr>
        <p:spPr>
          <a:xfrm>
            <a:off x="357188" y="364265"/>
            <a:ext cx="11018568" cy="650875"/>
          </a:xfrm>
        </p:spPr>
        <p:txBody>
          <a:bodyPr anchor="ctr" anchorCtr="0">
            <a:noAutofit/>
          </a:bodyPr>
          <a:lstStyle>
            <a:lvl1pPr marL="0" indent="0">
              <a:buNone/>
              <a:defRPr sz="4800" b="1" i="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Slide Title</a:t>
            </a:r>
          </a:p>
        </p:txBody>
      </p:sp>
      <p:sp>
        <p:nvSpPr>
          <p:cNvPr id="9" name="Content Placeholder 2">
            <a:extLst>
              <a:ext uri="{FF2B5EF4-FFF2-40B4-BE49-F238E27FC236}">
                <a16:creationId xmlns:a16="http://schemas.microsoft.com/office/drawing/2014/main" id="{164EE7FD-5DCA-9F47-806D-71B3A737CF92}"/>
              </a:ext>
            </a:extLst>
          </p:cNvPr>
          <p:cNvSpPr>
            <a:spLocks noGrp="1"/>
          </p:cNvSpPr>
          <p:nvPr>
            <p:ph sz="half" idx="1"/>
          </p:nvPr>
        </p:nvSpPr>
        <p:spPr>
          <a:xfrm>
            <a:off x="739209" y="1446915"/>
            <a:ext cx="10282577" cy="4965860"/>
          </a:xfrm>
        </p:spPr>
        <p:txBody>
          <a:bodyPr/>
          <a:lstStyle>
            <a:lvl1pPr marL="0" indent="0">
              <a:buNone/>
              <a:defRPr>
                <a:latin typeface="Lato" panose="020F0502020204030203" pitchFamily="34" charset="0"/>
                <a:ea typeface="Lato" panose="020F0502020204030203" pitchFamily="34" charset="0"/>
                <a:cs typeface="Lato" panose="020F0502020204030203" pitchFamily="34" charset="0"/>
              </a:defRPr>
            </a:lvl1pPr>
          </a:lstStyle>
          <a:p>
            <a:pPr lvl="0"/>
            <a:r>
              <a:rPr lang="en-US"/>
              <a:t>Edit Master text styles</a:t>
            </a:r>
          </a:p>
        </p:txBody>
      </p:sp>
    </p:spTree>
    <p:extLst>
      <p:ext uri="{BB962C8B-B14F-4D97-AF65-F5344CB8AC3E}">
        <p14:creationId xmlns:p14="http://schemas.microsoft.com/office/powerpoint/2010/main" val="25344363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itation">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91AD6689-04F0-8647-A680-1D674A5DD603}"/>
              </a:ext>
            </a:extLst>
          </p:cNvPr>
          <p:cNvSpPr/>
          <p:nvPr userDrawn="1"/>
        </p:nvSpPr>
        <p:spPr>
          <a:xfrm>
            <a:off x="-243840" y="232502"/>
            <a:ext cx="12057732" cy="914400"/>
          </a:xfrm>
          <a:prstGeom prst="roundRect">
            <a:avLst/>
          </a:prstGeom>
          <a:solidFill>
            <a:srgbClr val="1C3A62">
              <a:alpha val="90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7E969B9-3269-0F4E-A840-D2EF7FC1A627}"/>
              </a:ext>
            </a:extLst>
          </p:cNvPr>
          <p:cNvPicPr>
            <a:picLocks noChangeAspect="1"/>
          </p:cNvPicPr>
          <p:nvPr userDrawn="1"/>
        </p:nvPicPr>
        <p:blipFill>
          <a:blip r:embed="rId2" cstate="screen">
            <a:alphaModFix amt="5000"/>
            <a:extLst>
              <a:ext uri="{28A0092B-C50C-407E-A947-70E740481C1C}">
                <a14:useLocalDpi xmlns:a14="http://schemas.microsoft.com/office/drawing/2010/main"/>
              </a:ext>
            </a:extLst>
          </a:blip>
          <a:srcRect b="681"/>
          <a:stretch>
            <a:fillRect/>
          </a:stretch>
        </p:blipFill>
        <p:spPr>
          <a:xfrm>
            <a:off x="8609009" y="3243198"/>
            <a:ext cx="4229043" cy="4847560"/>
          </a:xfrm>
          <a:prstGeom prst="rect">
            <a:avLst/>
          </a:prstGeom>
        </p:spPr>
      </p:pic>
      <p:sp>
        <p:nvSpPr>
          <p:cNvPr id="11" name="Slide Number Placeholder 5">
            <a:extLst>
              <a:ext uri="{FF2B5EF4-FFF2-40B4-BE49-F238E27FC236}">
                <a16:creationId xmlns:a16="http://schemas.microsoft.com/office/drawing/2014/main" id="{95F6A0C1-B679-F842-8038-1B7B89BE6254}"/>
              </a:ext>
            </a:extLst>
          </p:cNvPr>
          <p:cNvSpPr>
            <a:spLocks noGrp="1"/>
          </p:cNvSpPr>
          <p:nvPr>
            <p:ph type="sldNum" sz="quarter" idx="12"/>
          </p:nvPr>
        </p:nvSpPr>
        <p:spPr>
          <a:xfrm>
            <a:off x="11636304" y="6412775"/>
            <a:ext cx="422525" cy="268856"/>
          </a:xfrm>
        </p:spPr>
        <p:txBody>
          <a:bodyPr lIns="0" tIns="0" rIns="0" bIns="0"/>
          <a:lstStyle>
            <a:lvl1pPr algn="ctr">
              <a:defRPr sz="1400">
                <a:solidFill>
                  <a:schemeClr val="bg1"/>
                </a:solidFill>
                <a:latin typeface="Montserrat" pitchFamily="2" charset="77"/>
              </a:defRPr>
            </a:lvl1pPr>
          </a:lstStyle>
          <a:p>
            <a:fld id="{9EC71654-96A5-4280-94F3-931C61A9F92C}" type="slidenum">
              <a:rPr lang="en-US" smtClean="0">
                <a:solidFill>
                  <a:srgbClr val="1C3A62"/>
                </a:solidFill>
              </a:rPr>
              <a:pPr/>
              <a:t>‹#›</a:t>
            </a:fld>
            <a:endParaRPr lang="en-US" dirty="0">
              <a:solidFill>
                <a:srgbClr val="1C3A62"/>
              </a:solidFill>
            </a:endParaRPr>
          </a:p>
        </p:txBody>
      </p:sp>
      <p:sp>
        <p:nvSpPr>
          <p:cNvPr id="14" name="Text Placeholder 13">
            <a:extLst>
              <a:ext uri="{FF2B5EF4-FFF2-40B4-BE49-F238E27FC236}">
                <a16:creationId xmlns:a16="http://schemas.microsoft.com/office/drawing/2014/main" id="{BC64F8F4-3AD8-B940-8C81-ED88BB3D50D3}"/>
              </a:ext>
            </a:extLst>
          </p:cNvPr>
          <p:cNvSpPr>
            <a:spLocks noGrp="1"/>
          </p:cNvSpPr>
          <p:nvPr>
            <p:ph type="body" sz="quarter" idx="13" hasCustomPrompt="1"/>
          </p:nvPr>
        </p:nvSpPr>
        <p:spPr>
          <a:xfrm>
            <a:off x="357188" y="364265"/>
            <a:ext cx="11018568" cy="650875"/>
          </a:xfrm>
        </p:spPr>
        <p:txBody>
          <a:bodyPr anchor="ctr" anchorCtr="0">
            <a:noAutofit/>
          </a:bodyPr>
          <a:lstStyle>
            <a:lvl1pPr marL="0" indent="0">
              <a:buNone/>
              <a:defRPr sz="4800" b="1" i="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Funding/Citation/Acknowledgements</a:t>
            </a:r>
          </a:p>
        </p:txBody>
      </p:sp>
      <p:sp>
        <p:nvSpPr>
          <p:cNvPr id="17" name="Text Placeholder 15">
            <a:extLst>
              <a:ext uri="{FF2B5EF4-FFF2-40B4-BE49-F238E27FC236}">
                <a16:creationId xmlns:a16="http://schemas.microsoft.com/office/drawing/2014/main" id="{4D7EC947-41F6-B44F-8B6E-EFA6ED181FC5}"/>
              </a:ext>
            </a:extLst>
          </p:cNvPr>
          <p:cNvSpPr>
            <a:spLocks noGrp="1"/>
          </p:cNvSpPr>
          <p:nvPr>
            <p:ph type="body" sz="quarter" idx="15" hasCustomPrompt="1"/>
          </p:nvPr>
        </p:nvSpPr>
        <p:spPr>
          <a:xfrm>
            <a:off x="357188" y="1613096"/>
            <a:ext cx="11018568" cy="112616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u="none" strike="noStrike" smtClean="0">
                <a:effect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Research reported in this presentation was supported in part by the Partnership for the Advancement of Cancer Research, NCI grants U54CA132383 (NMSU) and U54CA132381 (Fred Hutch). The content is solely the responsibility of the authors and does not necessarily represent the official views of the National Institutes of Health.</a:t>
            </a:r>
          </a:p>
        </p:txBody>
      </p:sp>
    </p:spTree>
    <p:extLst>
      <p:ext uri="{BB962C8B-B14F-4D97-AF65-F5344CB8AC3E}">
        <p14:creationId xmlns:p14="http://schemas.microsoft.com/office/powerpoint/2010/main" val="1989698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CE34B-B559-BC43-BA1B-EDA12BF4A3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1AAE10-FF8D-D541-A92A-761BC2A17C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4AAD3E-911D-A847-B496-BBCB7B9F1D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8452A1-81E1-4C4D-8D93-051AF6C49CC1}"/>
              </a:ext>
            </a:extLst>
          </p:cNvPr>
          <p:cNvSpPr>
            <a:spLocks noGrp="1"/>
          </p:cNvSpPr>
          <p:nvPr>
            <p:ph type="dt" sz="half" idx="10"/>
          </p:nvPr>
        </p:nvSpPr>
        <p:spPr/>
        <p:txBody>
          <a:bodyPr/>
          <a:lstStyle/>
          <a:p>
            <a:fld id="{044F5F03-0C79-6245-B935-FA5B4A1B0420}" type="datetimeFigureOut">
              <a:rPr lang="en-US" smtClean="0"/>
              <a:t>10/2/2020</a:t>
            </a:fld>
            <a:endParaRPr lang="en-US" dirty="0"/>
          </a:p>
        </p:txBody>
      </p:sp>
      <p:sp>
        <p:nvSpPr>
          <p:cNvPr id="6" name="Footer Placeholder 5">
            <a:extLst>
              <a:ext uri="{FF2B5EF4-FFF2-40B4-BE49-F238E27FC236}">
                <a16:creationId xmlns:a16="http://schemas.microsoft.com/office/drawing/2014/main" id="{453A9A35-AD68-DC4C-894C-F0BA53A0867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9553331-2840-C748-8E8F-316E6819E936}"/>
              </a:ext>
            </a:extLst>
          </p:cNvPr>
          <p:cNvSpPr>
            <a:spLocks noGrp="1"/>
          </p:cNvSpPr>
          <p:nvPr>
            <p:ph type="sldNum" sz="quarter" idx="12"/>
          </p:nvPr>
        </p:nvSpPr>
        <p:spPr/>
        <p:txBody>
          <a:bodyPr/>
          <a:lstStyle/>
          <a:p>
            <a:fld id="{D83E6AF2-8EDF-9D4D-9215-5980CB41E103}" type="slidenum">
              <a:rPr lang="en-US" smtClean="0"/>
              <a:t>‹#›</a:t>
            </a:fld>
            <a:endParaRPr lang="en-US" dirty="0"/>
          </a:p>
        </p:txBody>
      </p:sp>
    </p:spTree>
    <p:extLst>
      <p:ext uri="{BB962C8B-B14F-4D97-AF65-F5344CB8AC3E}">
        <p14:creationId xmlns:p14="http://schemas.microsoft.com/office/powerpoint/2010/main" val="41262090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act Info">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91AD6689-04F0-8647-A680-1D674A5DD603}"/>
              </a:ext>
            </a:extLst>
          </p:cNvPr>
          <p:cNvSpPr/>
          <p:nvPr userDrawn="1"/>
        </p:nvSpPr>
        <p:spPr>
          <a:xfrm>
            <a:off x="-243840" y="232502"/>
            <a:ext cx="12057732" cy="914400"/>
          </a:xfrm>
          <a:prstGeom prst="roundRect">
            <a:avLst/>
          </a:prstGeom>
          <a:solidFill>
            <a:srgbClr val="1C3A62">
              <a:alpha val="90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7E969B9-3269-0F4E-A840-D2EF7FC1A627}"/>
              </a:ext>
            </a:extLst>
          </p:cNvPr>
          <p:cNvPicPr>
            <a:picLocks noChangeAspect="1"/>
          </p:cNvPicPr>
          <p:nvPr userDrawn="1"/>
        </p:nvPicPr>
        <p:blipFill>
          <a:blip r:embed="rId2" cstate="screen">
            <a:alphaModFix amt="5000"/>
            <a:extLst>
              <a:ext uri="{28A0092B-C50C-407E-A947-70E740481C1C}">
                <a14:useLocalDpi xmlns:a14="http://schemas.microsoft.com/office/drawing/2010/main"/>
              </a:ext>
            </a:extLst>
          </a:blip>
          <a:srcRect b="681"/>
          <a:stretch>
            <a:fillRect/>
          </a:stretch>
        </p:blipFill>
        <p:spPr>
          <a:xfrm>
            <a:off x="8609009" y="3243198"/>
            <a:ext cx="4229043" cy="4847560"/>
          </a:xfrm>
          <a:prstGeom prst="rect">
            <a:avLst/>
          </a:prstGeom>
        </p:spPr>
      </p:pic>
      <p:sp>
        <p:nvSpPr>
          <p:cNvPr id="11" name="Slide Number Placeholder 5">
            <a:extLst>
              <a:ext uri="{FF2B5EF4-FFF2-40B4-BE49-F238E27FC236}">
                <a16:creationId xmlns:a16="http://schemas.microsoft.com/office/drawing/2014/main" id="{95F6A0C1-B679-F842-8038-1B7B89BE6254}"/>
              </a:ext>
            </a:extLst>
          </p:cNvPr>
          <p:cNvSpPr>
            <a:spLocks noGrp="1"/>
          </p:cNvSpPr>
          <p:nvPr>
            <p:ph type="sldNum" sz="quarter" idx="12"/>
          </p:nvPr>
        </p:nvSpPr>
        <p:spPr>
          <a:xfrm>
            <a:off x="11636304" y="6412775"/>
            <a:ext cx="422525" cy="268856"/>
          </a:xfrm>
        </p:spPr>
        <p:txBody>
          <a:bodyPr lIns="0" tIns="0" rIns="0" bIns="0"/>
          <a:lstStyle>
            <a:lvl1pPr algn="ctr">
              <a:defRPr sz="1400">
                <a:solidFill>
                  <a:schemeClr val="bg1"/>
                </a:solidFill>
                <a:latin typeface="Montserrat" pitchFamily="2" charset="77"/>
              </a:defRPr>
            </a:lvl1pPr>
          </a:lstStyle>
          <a:p>
            <a:fld id="{9EC71654-96A5-4280-94F3-931C61A9F92C}" type="slidenum">
              <a:rPr lang="en-US" smtClean="0">
                <a:solidFill>
                  <a:srgbClr val="1C3A62"/>
                </a:solidFill>
              </a:rPr>
              <a:pPr/>
              <a:t>‹#›</a:t>
            </a:fld>
            <a:endParaRPr lang="en-US" dirty="0">
              <a:solidFill>
                <a:srgbClr val="1C3A62"/>
              </a:solidFill>
            </a:endParaRPr>
          </a:p>
        </p:txBody>
      </p:sp>
      <p:sp>
        <p:nvSpPr>
          <p:cNvPr id="14" name="Text Placeholder 13">
            <a:extLst>
              <a:ext uri="{FF2B5EF4-FFF2-40B4-BE49-F238E27FC236}">
                <a16:creationId xmlns:a16="http://schemas.microsoft.com/office/drawing/2014/main" id="{BC64F8F4-3AD8-B940-8C81-ED88BB3D50D3}"/>
              </a:ext>
            </a:extLst>
          </p:cNvPr>
          <p:cNvSpPr>
            <a:spLocks noGrp="1"/>
          </p:cNvSpPr>
          <p:nvPr>
            <p:ph type="body" sz="quarter" idx="13" hasCustomPrompt="1"/>
          </p:nvPr>
        </p:nvSpPr>
        <p:spPr>
          <a:xfrm>
            <a:off x="357188" y="364265"/>
            <a:ext cx="11018568" cy="650875"/>
          </a:xfrm>
        </p:spPr>
        <p:txBody>
          <a:bodyPr anchor="ctr" anchorCtr="0">
            <a:noAutofit/>
          </a:bodyPr>
          <a:lstStyle>
            <a:lvl1pPr marL="0" indent="0">
              <a:buNone/>
              <a:defRPr sz="4800" b="1" i="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Contact Us</a:t>
            </a:r>
          </a:p>
        </p:txBody>
      </p:sp>
      <p:sp>
        <p:nvSpPr>
          <p:cNvPr id="16" name="Text Placeholder 15">
            <a:extLst>
              <a:ext uri="{FF2B5EF4-FFF2-40B4-BE49-F238E27FC236}">
                <a16:creationId xmlns:a16="http://schemas.microsoft.com/office/drawing/2014/main" id="{A9145D34-BA4E-6649-99E3-E4C62C261C21}"/>
              </a:ext>
            </a:extLst>
          </p:cNvPr>
          <p:cNvSpPr>
            <a:spLocks noGrp="1"/>
          </p:cNvSpPr>
          <p:nvPr>
            <p:ph type="body" sz="quarter" idx="14" hasCustomPrompt="1"/>
          </p:nvPr>
        </p:nvSpPr>
        <p:spPr>
          <a:xfrm>
            <a:off x="357188" y="1517024"/>
            <a:ext cx="5122242" cy="511498"/>
          </a:xfrm>
        </p:spPr>
        <p:txBody>
          <a:bodyPr>
            <a:noAutofit/>
          </a:bodyPr>
          <a:lstStyle>
            <a:lvl1pPr marL="0" indent="0">
              <a:buNone/>
              <a:defRPr sz="3200" b="1" i="0" spc="100" baseline="0">
                <a:solidFill>
                  <a:srgbClr val="A90037"/>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Jane Doe</a:t>
            </a:r>
          </a:p>
        </p:txBody>
      </p:sp>
      <p:sp>
        <p:nvSpPr>
          <p:cNvPr id="17" name="Text Placeholder 15">
            <a:extLst>
              <a:ext uri="{FF2B5EF4-FFF2-40B4-BE49-F238E27FC236}">
                <a16:creationId xmlns:a16="http://schemas.microsoft.com/office/drawing/2014/main" id="{4D7EC947-41F6-B44F-8B6E-EFA6ED181FC5}"/>
              </a:ext>
            </a:extLst>
          </p:cNvPr>
          <p:cNvSpPr>
            <a:spLocks noGrp="1"/>
          </p:cNvSpPr>
          <p:nvPr>
            <p:ph type="body" sz="quarter" idx="15" hasCustomPrompt="1"/>
          </p:nvPr>
        </p:nvSpPr>
        <p:spPr>
          <a:xfrm>
            <a:off x="930729" y="2228015"/>
            <a:ext cx="4548701" cy="370191"/>
          </a:xfrm>
        </p:spPr>
        <p:txBody>
          <a:bodyPr>
            <a:normAutofit/>
          </a:bodyPr>
          <a:lstStyle>
            <a:lvl1pPr marL="0" indent="0">
              <a:buNone/>
              <a:defRPr sz="2400" b="0" i="0" spc="50" baseline="0">
                <a:solidFill>
                  <a:schemeClr val="tx1"/>
                </a:solidFill>
                <a:latin typeface="Montserrat" pitchFamily="2" charset="77"/>
                <a:ea typeface="Lato" panose="020F0502020204030203" pitchFamily="34" charset="0"/>
                <a:cs typeface="Lato" panose="020F0502020204030203" pitchFamily="34" charset="0"/>
              </a:defRPr>
            </a:lvl1pPr>
          </a:lstStyle>
          <a:p>
            <a:pPr lvl="0"/>
            <a:r>
              <a:rPr lang="en-US" dirty="0"/>
              <a:t>(555) 123-4567</a:t>
            </a:r>
          </a:p>
        </p:txBody>
      </p:sp>
      <p:sp>
        <p:nvSpPr>
          <p:cNvPr id="9" name="Text Placeholder 15">
            <a:extLst>
              <a:ext uri="{FF2B5EF4-FFF2-40B4-BE49-F238E27FC236}">
                <a16:creationId xmlns:a16="http://schemas.microsoft.com/office/drawing/2014/main" id="{93B067E3-61CB-7042-B01B-90EE0BE1F5BE}"/>
              </a:ext>
            </a:extLst>
          </p:cNvPr>
          <p:cNvSpPr>
            <a:spLocks noGrp="1"/>
          </p:cNvSpPr>
          <p:nvPr>
            <p:ph type="body" sz="quarter" idx="16" hasCustomPrompt="1"/>
          </p:nvPr>
        </p:nvSpPr>
        <p:spPr>
          <a:xfrm>
            <a:off x="930729" y="2766689"/>
            <a:ext cx="4548701" cy="370191"/>
          </a:xfrm>
        </p:spPr>
        <p:txBody>
          <a:bodyPr>
            <a:normAutofit/>
          </a:bodyPr>
          <a:lstStyle>
            <a:lvl1pPr marL="0" indent="0">
              <a:buNone/>
              <a:defRPr sz="2400" b="0" i="0" spc="50" baseline="0">
                <a:solidFill>
                  <a:schemeClr val="tx1"/>
                </a:solidFill>
                <a:latin typeface="Montserrat" pitchFamily="2" charset="77"/>
                <a:ea typeface="Lato" panose="020F0502020204030203" pitchFamily="34" charset="0"/>
                <a:cs typeface="Lato" panose="020F0502020204030203" pitchFamily="34" charset="0"/>
              </a:defRPr>
            </a:lvl1pPr>
          </a:lstStyle>
          <a:p>
            <a:pPr lvl="0"/>
            <a:r>
              <a:rPr lang="en-US" dirty="0" err="1"/>
              <a:t>jdoe@email.com</a:t>
            </a:r>
            <a:endParaRPr lang="en-US" dirty="0"/>
          </a:p>
        </p:txBody>
      </p:sp>
      <p:sp>
        <p:nvSpPr>
          <p:cNvPr id="10" name="Text Placeholder 15">
            <a:extLst>
              <a:ext uri="{FF2B5EF4-FFF2-40B4-BE49-F238E27FC236}">
                <a16:creationId xmlns:a16="http://schemas.microsoft.com/office/drawing/2014/main" id="{163DE37D-62F6-5B47-B920-F4DC5129A1B3}"/>
              </a:ext>
            </a:extLst>
          </p:cNvPr>
          <p:cNvSpPr>
            <a:spLocks noGrp="1"/>
          </p:cNvSpPr>
          <p:nvPr>
            <p:ph type="body" sz="quarter" idx="17" hasCustomPrompt="1"/>
          </p:nvPr>
        </p:nvSpPr>
        <p:spPr>
          <a:xfrm>
            <a:off x="930729" y="3303562"/>
            <a:ext cx="4548701" cy="370191"/>
          </a:xfrm>
        </p:spPr>
        <p:txBody>
          <a:bodyPr>
            <a:normAutofit/>
          </a:bodyPr>
          <a:lstStyle>
            <a:lvl1pPr marL="0" indent="0">
              <a:buNone/>
              <a:defRPr sz="2400" b="0" i="0" spc="50" baseline="0">
                <a:solidFill>
                  <a:schemeClr val="tx1"/>
                </a:solidFill>
                <a:latin typeface="Montserrat" pitchFamily="2" charset="77"/>
                <a:ea typeface="Lato" panose="020F0502020204030203" pitchFamily="34" charset="0"/>
                <a:cs typeface="Lato" panose="020F0502020204030203" pitchFamily="34" charset="0"/>
              </a:defRPr>
            </a:lvl1pPr>
          </a:lstStyle>
          <a:p>
            <a:pPr lvl="0"/>
            <a:r>
              <a:rPr lang="en-US" dirty="0" err="1"/>
              <a:t>Yourpersonalsite.com</a:t>
            </a:r>
            <a:endParaRPr lang="en-US" dirty="0"/>
          </a:p>
        </p:txBody>
      </p:sp>
      <p:pic>
        <p:nvPicPr>
          <p:cNvPr id="3" name="Picture 2" descr="A close up of a logo&#10;&#10;Description automatically generated">
            <a:extLst>
              <a:ext uri="{FF2B5EF4-FFF2-40B4-BE49-F238E27FC236}">
                <a16:creationId xmlns:a16="http://schemas.microsoft.com/office/drawing/2014/main" id="{1D12677C-3A2E-8649-918A-140A0C02C1C3}"/>
              </a:ext>
            </a:extLst>
          </p:cNvPr>
          <p:cNvPicPr>
            <a:picLocks noChangeAspect="1"/>
          </p:cNvPicPr>
          <p:nvPr userDrawn="1"/>
        </p:nvPicPr>
        <p:blipFill>
          <a:blip r:embed="rId3">
            <a:alphaModFix amt="50000"/>
          </a:blip>
          <a:stretch>
            <a:fillRect/>
          </a:stretch>
        </p:blipFill>
        <p:spPr>
          <a:xfrm>
            <a:off x="446834" y="2228015"/>
            <a:ext cx="369410" cy="370191"/>
          </a:xfrm>
          <a:prstGeom prst="rect">
            <a:avLst/>
          </a:prstGeom>
        </p:spPr>
      </p:pic>
      <p:pic>
        <p:nvPicPr>
          <p:cNvPr id="12" name="Picture 11">
            <a:extLst>
              <a:ext uri="{FF2B5EF4-FFF2-40B4-BE49-F238E27FC236}">
                <a16:creationId xmlns:a16="http://schemas.microsoft.com/office/drawing/2014/main" id="{FE82E7AF-EFC4-9240-BF54-2DE49CF199D5}"/>
              </a:ext>
            </a:extLst>
          </p:cNvPr>
          <p:cNvPicPr>
            <a:picLocks noChangeAspect="1"/>
          </p:cNvPicPr>
          <p:nvPr userDrawn="1"/>
        </p:nvPicPr>
        <p:blipFill>
          <a:blip r:embed="rId4">
            <a:alphaModFix amt="25000"/>
          </a:blip>
          <a:srcRect/>
          <a:stretch/>
        </p:blipFill>
        <p:spPr>
          <a:xfrm>
            <a:off x="409161" y="2792264"/>
            <a:ext cx="439949" cy="319040"/>
          </a:xfrm>
          <a:prstGeom prst="rect">
            <a:avLst/>
          </a:prstGeom>
        </p:spPr>
      </p:pic>
      <p:pic>
        <p:nvPicPr>
          <p:cNvPr id="13" name="Picture 12">
            <a:extLst>
              <a:ext uri="{FF2B5EF4-FFF2-40B4-BE49-F238E27FC236}">
                <a16:creationId xmlns:a16="http://schemas.microsoft.com/office/drawing/2014/main" id="{B6428B1E-051E-0D49-A77D-EE2781453326}"/>
              </a:ext>
            </a:extLst>
          </p:cNvPr>
          <p:cNvPicPr>
            <a:picLocks noChangeAspect="1"/>
          </p:cNvPicPr>
          <p:nvPr userDrawn="1"/>
        </p:nvPicPr>
        <p:blipFill>
          <a:blip r:embed="rId5">
            <a:alphaModFix amt="50000"/>
          </a:blip>
          <a:srcRect/>
          <a:stretch/>
        </p:blipFill>
        <p:spPr>
          <a:xfrm>
            <a:off x="444430" y="3303952"/>
            <a:ext cx="369410" cy="369410"/>
          </a:xfrm>
          <a:prstGeom prst="rect">
            <a:avLst/>
          </a:prstGeom>
        </p:spPr>
      </p:pic>
      <p:sp>
        <p:nvSpPr>
          <p:cNvPr id="24" name="Text Placeholder 15">
            <a:extLst>
              <a:ext uri="{FF2B5EF4-FFF2-40B4-BE49-F238E27FC236}">
                <a16:creationId xmlns:a16="http://schemas.microsoft.com/office/drawing/2014/main" id="{882A999C-95D5-994D-B0E3-F775918018BB}"/>
              </a:ext>
            </a:extLst>
          </p:cNvPr>
          <p:cNvSpPr>
            <a:spLocks noGrp="1"/>
          </p:cNvSpPr>
          <p:nvPr>
            <p:ph type="body" sz="quarter" idx="18" hasCustomPrompt="1"/>
          </p:nvPr>
        </p:nvSpPr>
        <p:spPr>
          <a:xfrm>
            <a:off x="357188" y="4174896"/>
            <a:ext cx="5122242" cy="511498"/>
          </a:xfrm>
        </p:spPr>
        <p:txBody>
          <a:bodyPr>
            <a:noAutofit/>
          </a:bodyPr>
          <a:lstStyle>
            <a:lvl1pPr marL="0" indent="0">
              <a:buNone/>
              <a:defRPr sz="3200" b="1" i="0" spc="100" baseline="0">
                <a:solidFill>
                  <a:srgbClr val="A90037"/>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John Doe</a:t>
            </a:r>
          </a:p>
        </p:txBody>
      </p:sp>
      <p:sp>
        <p:nvSpPr>
          <p:cNvPr id="25" name="Text Placeholder 15">
            <a:extLst>
              <a:ext uri="{FF2B5EF4-FFF2-40B4-BE49-F238E27FC236}">
                <a16:creationId xmlns:a16="http://schemas.microsoft.com/office/drawing/2014/main" id="{27AB0103-2049-0C44-92D0-C6F3A7A36B24}"/>
              </a:ext>
            </a:extLst>
          </p:cNvPr>
          <p:cNvSpPr>
            <a:spLocks noGrp="1"/>
          </p:cNvSpPr>
          <p:nvPr>
            <p:ph type="body" sz="quarter" idx="19" hasCustomPrompt="1"/>
          </p:nvPr>
        </p:nvSpPr>
        <p:spPr>
          <a:xfrm>
            <a:off x="930729" y="4885887"/>
            <a:ext cx="4548701" cy="370191"/>
          </a:xfrm>
        </p:spPr>
        <p:txBody>
          <a:bodyPr>
            <a:normAutofit/>
          </a:bodyPr>
          <a:lstStyle>
            <a:lvl1pPr marL="0" indent="0">
              <a:buNone/>
              <a:defRPr sz="2400" b="0" i="0" spc="50" baseline="0">
                <a:solidFill>
                  <a:schemeClr val="tx1"/>
                </a:solidFill>
                <a:latin typeface="Montserrat" pitchFamily="2" charset="77"/>
                <a:ea typeface="Lato" panose="020F0502020204030203" pitchFamily="34" charset="0"/>
                <a:cs typeface="Lato" panose="020F0502020204030203" pitchFamily="34" charset="0"/>
              </a:defRPr>
            </a:lvl1pPr>
          </a:lstStyle>
          <a:p>
            <a:pPr lvl="0"/>
            <a:r>
              <a:rPr lang="en-US" dirty="0"/>
              <a:t>(555) 123-8910</a:t>
            </a:r>
          </a:p>
        </p:txBody>
      </p:sp>
      <p:sp>
        <p:nvSpPr>
          <p:cNvPr id="26" name="Text Placeholder 15">
            <a:extLst>
              <a:ext uri="{FF2B5EF4-FFF2-40B4-BE49-F238E27FC236}">
                <a16:creationId xmlns:a16="http://schemas.microsoft.com/office/drawing/2014/main" id="{F92E8454-7192-7D45-9804-87FA3317C9D8}"/>
              </a:ext>
            </a:extLst>
          </p:cNvPr>
          <p:cNvSpPr>
            <a:spLocks noGrp="1"/>
          </p:cNvSpPr>
          <p:nvPr>
            <p:ph type="body" sz="quarter" idx="20" hasCustomPrompt="1"/>
          </p:nvPr>
        </p:nvSpPr>
        <p:spPr>
          <a:xfrm>
            <a:off x="930729" y="5424561"/>
            <a:ext cx="4548701" cy="370191"/>
          </a:xfrm>
        </p:spPr>
        <p:txBody>
          <a:bodyPr>
            <a:normAutofit/>
          </a:bodyPr>
          <a:lstStyle>
            <a:lvl1pPr marL="0" indent="0">
              <a:buNone/>
              <a:defRPr sz="2400" b="0" i="0" spc="50" baseline="0">
                <a:solidFill>
                  <a:schemeClr val="tx1"/>
                </a:solidFill>
                <a:latin typeface="Montserrat" pitchFamily="2" charset="77"/>
                <a:ea typeface="Lato" panose="020F0502020204030203" pitchFamily="34" charset="0"/>
                <a:cs typeface="Lato" panose="020F0502020204030203" pitchFamily="34" charset="0"/>
              </a:defRPr>
            </a:lvl1pPr>
          </a:lstStyle>
          <a:p>
            <a:pPr lvl="0"/>
            <a:r>
              <a:rPr lang="en-US" dirty="0"/>
              <a:t>jdoe2@email.com</a:t>
            </a:r>
          </a:p>
        </p:txBody>
      </p:sp>
      <p:sp>
        <p:nvSpPr>
          <p:cNvPr id="27" name="Text Placeholder 15">
            <a:extLst>
              <a:ext uri="{FF2B5EF4-FFF2-40B4-BE49-F238E27FC236}">
                <a16:creationId xmlns:a16="http://schemas.microsoft.com/office/drawing/2014/main" id="{2BB9F1FF-0898-BE4C-9FF8-B1F20101445A}"/>
              </a:ext>
            </a:extLst>
          </p:cNvPr>
          <p:cNvSpPr>
            <a:spLocks noGrp="1"/>
          </p:cNvSpPr>
          <p:nvPr>
            <p:ph type="body" sz="quarter" idx="21" hasCustomPrompt="1"/>
          </p:nvPr>
        </p:nvSpPr>
        <p:spPr>
          <a:xfrm>
            <a:off x="930729" y="5961434"/>
            <a:ext cx="4548701" cy="370191"/>
          </a:xfrm>
        </p:spPr>
        <p:txBody>
          <a:bodyPr>
            <a:normAutofit/>
          </a:bodyPr>
          <a:lstStyle>
            <a:lvl1pPr marL="0" indent="0">
              <a:buNone/>
              <a:defRPr sz="2400" b="0" i="0" spc="50" baseline="0">
                <a:solidFill>
                  <a:schemeClr val="tx1"/>
                </a:solidFill>
                <a:latin typeface="Montserrat" pitchFamily="2" charset="77"/>
                <a:ea typeface="Lato" panose="020F0502020204030203" pitchFamily="34" charset="0"/>
                <a:cs typeface="Lato" panose="020F0502020204030203" pitchFamily="34" charset="0"/>
              </a:defRPr>
            </a:lvl1pPr>
          </a:lstStyle>
          <a:p>
            <a:pPr lvl="0"/>
            <a:r>
              <a:rPr lang="en-US" dirty="0"/>
              <a:t>Yourpersonalsite2.com</a:t>
            </a:r>
          </a:p>
        </p:txBody>
      </p:sp>
      <p:pic>
        <p:nvPicPr>
          <p:cNvPr id="28" name="Picture 27" descr="A close up of a logo&#10;&#10;Description automatically generated">
            <a:extLst>
              <a:ext uri="{FF2B5EF4-FFF2-40B4-BE49-F238E27FC236}">
                <a16:creationId xmlns:a16="http://schemas.microsoft.com/office/drawing/2014/main" id="{1DFE1C0F-1C39-9E41-9B0B-668E1395CED5}"/>
              </a:ext>
            </a:extLst>
          </p:cNvPr>
          <p:cNvPicPr>
            <a:picLocks noChangeAspect="1"/>
          </p:cNvPicPr>
          <p:nvPr userDrawn="1"/>
        </p:nvPicPr>
        <p:blipFill>
          <a:blip r:embed="rId3">
            <a:alphaModFix amt="50000"/>
          </a:blip>
          <a:stretch>
            <a:fillRect/>
          </a:stretch>
        </p:blipFill>
        <p:spPr>
          <a:xfrm>
            <a:off x="446834" y="4885887"/>
            <a:ext cx="369410" cy="370191"/>
          </a:xfrm>
          <a:prstGeom prst="rect">
            <a:avLst/>
          </a:prstGeom>
        </p:spPr>
      </p:pic>
      <p:pic>
        <p:nvPicPr>
          <p:cNvPr id="29" name="Picture 28">
            <a:extLst>
              <a:ext uri="{FF2B5EF4-FFF2-40B4-BE49-F238E27FC236}">
                <a16:creationId xmlns:a16="http://schemas.microsoft.com/office/drawing/2014/main" id="{246AEDDD-0A2E-2F45-A572-CB6BB1C6F369}"/>
              </a:ext>
            </a:extLst>
          </p:cNvPr>
          <p:cNvPicPr>
            <a:picLocks noChangeAspect="1"/>
          </p:cNvPicPr>
          <p:nvPr userDrawn="1"/>
        </p:nvPicPr>
        <p:blipFill>
          <a:blip r:embed="rId4">
            <a:alphaModFix amt="25000"/>
          </a:blip>
          <a:srcRect/>
          <a:stretch/>
        </p:blipFill>
        <p:spPr>
          <a:xfrm>
            <a:off x="409161" y="5450136"/>
            <a:ext cx="439949" cy="319040"/>
          </a:xfrm>
          <a:prstGeom prst="rect">
            <a:avLst/>
          </a:prstGeom>
        </p:spPr>
      </p:pic>
      <p:pic>
        <p:nvPicPr>
          <p:cNvPr id="30" name="Picture 29">
            <a:extLst>
              <a:ext uri="{FF2B5EF4-FFF2-40B4-BE49-F238E27FC236}">
                <a16:creationId xmlns:a16="http://schemas.microsoft.com/office/drawing/2014/main" id="{BC3B8E5E-2782-4D47-BB29-9F5F2CFEC0F4}"/>
              </a:ext>
            </a:extLst>
          </p:cNvPr>
          <p:cNvPicPr>
            <a:picLocks noChangeAspect="1"/>
          </p:cNvPicPr>
          <p:nvPr userDrawn="1"/>
        </p:nvPicPr>
        <p:blipFill>
          <a:blip r:embed="rId5">
            <a:alphaModFix amt="50000"/>
          </a:blip>
          <a:srcRect/>
          <a:stretch/>
        </p:blipFill>
        <p:spPr>
          <a:xfrm>
            <a:off x="444430" y="5961824"/>
            <a:ext cx="369410" cy="369410"/>
          </a:xfrm>
          <a:prstGeom prst="rect">
            <a:avLst/>
          </a:prstGeom>
        </p:spPr>
      </p:pic>
      <p:sp>
        <p:nvSpPr>
          <p:cNvPr id="20" name="Text Placeholder 15">
            <a:extLst>
              <a:ext uri="{FF2B5EF4-FFF2-40B4-BE49-F238E27FC236}">
                <a16:creationId xmlns:a16="http://schemas.microsoft.com/office/drawing/2014/main" id="{A19C1378-B01C-514B-B7B0-91F275497CE5}"/>
              </a:ext>
            </a:extLst>
          </p:cNvPr>
          <p:cNvSpPr>
            <a:spLocks noGrp="1"/>
          </p:cNvSpPr>
          <p:nvPr>
            <p:ph type="body" sz="quarter" idx="22" hasCustomPrompt="1"/>
          </p:nvPr>
        </p:nvSpPr>
        <p:spPr>
          <a:xfrm>
            <a:off x="7649936" y="6409974"/>
            <a:ext cx="3843834" cy="268856"/>
          </a:xfrm>
        </p:spPr>
        <p:txBody>
          <a:bodyPr anchor="ctr" anchorCtr="0">
            <a:noAutofit/>
          </a:bodyPr>
          <a:lstStyle>
            <a:lvl1pPr marL="0" indent="0" algn="r">
              <a:buNone/>
              <a:defRPr sz="1400" b="0" i="0" spc="50" baseline="0">
                <a:solidFill>
                  <a:srgbClr val="1C3A62"/>
                </a:solidFill>
                <a:latin typeface="Montserrat" pitchFamily="2" charset="77"/>
                <a:ea typeface="Lato" panose="020F0502020204030203" pitchFamily="34" charset="0"/>
                <a:cs typeface="Lato" panose="020F0502020204030203" pitchFamily="34" charset="0"/>
              </a:defRPr>
            </a:lvl1pPr>
          </a:lstStyle>
          <a:p>
            <a:pPr lvl="0"/>
            <a:r>
              <a:rPr lang="en-US" dirty="0" err="1"/>
              <a:t>cancer.nmsu.edu</a:t>
            </a:r>
            <a:r>
              <a:rPr lang="en-US" dirty="0"/>
              <a:t> | </a:t>
            </a:r>
            <a:r>
              <a:rPr lang="en-US" dirty="0" err="1"/>
              <a:t>fredhutch.org</a:t>
            </a:r>
            <a:r>
              <a:rPr lang="en-US" dirty="0"/>
              <a:t>/</a:t>
            </a:r>
            <a:r>
              <a:rPr lang="en-US" dirty="0" err="1"/>
              <a:t>pacr</a:t>
            </a:r>
            <a:endParaRPr lang="en-US" dirty="0"/>
          </a:p>
        </p:txBody>
      </p:sp>
    </p:spTree>
    <p:extLst>
      <p:ext uri="{BB962C8B-B14F-4D97-AF65-F5344CB8AC3E}">
        <p14:creationId xmlns:p14="http://schemas.microsoft.com/office/powerpoint/2010/main" val="25228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7C695-C57F-CC49-A734-4ED188CCCF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6B9B3C-89C7-194B-987C-9B918A8ADE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6B14D8-E6C3-B345-89B2-135A9D6982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053AFD-476A-F54C-B848-5D7945BEAE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B861AC-C996-614E-A32E-BB8D308854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E235A6-72D2-F946-9A35-611F541BE6C3}"/>
              </a:ext>
            </a:extLst>
          </p:cNvPr>
          <p:cNvSpPr>
            <a:spLocks noGrp="1"/>
          </p:cNvSpPr>
          <p:nvPr>
            <p:ph type="dt" sz="half" idx="10"/>
          </p:nvPr>
        </p:nvSpPr>
        <p:spPr/>
        <p:txBody>
          <a:bodyPr/>
          <a:lstStyle/>
          <a:p>
            <a:fld id="{044F5F03-0C79-6245-B935-FA5B4A1B0420}" type="datetimeFigureOut">
              <a:rPr lang="en-US" smtClean="0"/>
              <a:t>10/2/2020</a:t>
            </a:fld>
            <a:endParaRPr lang="en-US" dirty="0"/>
          </a:p>
        </p:txBody>
      </p:sp>
      <p:sp>
        <p:nvSpPr>
          <p:cNvPr id="8" name="Footer Placeholder 7">
            <a:extLst>
              <a:ext uri="{FF2B5EF4-FFF2-40B4-BE49-F238E27FC236}">
                <a16:creationId xmlns:a16="http://schemas.microsoft.com/office/drawing/2014/main" id="{6D2ADCA9-105B-024A-BAC5-F49A8C60206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85E849F-1E74-3245-A178-D5E001A2F244}"/>
              </a:ext>
            </a:extLst>
          </p:cNvPr>
          <p:cNvSpPr>
            <a:spLocks noGrp="1"/>
          </p:cNvSpPr>
          <p:nvPr>
            <p:ph type="sldNum" sz="quarter" idx="12"/>
          </p:nvPr>
        </p:nvSpPr>
        <p:spPr/>
        <p:txBody>
          <a:bodyPr/>
          <a:lstStyle/>
          <a:p>
            <a:fld id="{D83E6AF2-8EDF-9D4D-9215-5980CB41E103}" type="slidenum">
              <a:rPr lang="en-US" smtClean="0"/>
              <a:t>‹#›</a:t>
            </a:fld>
            <a:endParaRPr lang="en-US" dirty="0"/>
          </a:p>
        </p:txBody>
      </p:sp>
    </p:spTree>
    <p:extLst>
      <p:ext uri="{BB962C8B-B14F-4D97-AF65-F5344CB8AC3E}">
        <p14:creationId xmlns:p14="http://schemas.microsoft.com/office/powerpoint/2010/main" val="1321692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3EB74-9829-4E44-86F6-496C41BD03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8805A4-C43B-5942-B0C0-581A431911B7}"/>
              </a:ext>
            </a:extLst>
          </p:cNvPr>
          <p:cNvSpPr>
            <a:spLocks noGrp="1"/>
          </p:cNvSpPr>
          <p:nvPr>
            <p:ph type="dt" sz="half" idx="10"/>
          </p:nvPr>
        </p:nvSpPr>
        <p:spPr/>
        <p:txBody>
          <a:bodyPr/>
          <a:lstStyle/>
          <a:p>
            <a:fld id="{044F5F03-0C79-6245-B935-FA5B4A1B0420}" type="datetimeFigureOut">
              <a:rPr lang="en-US" smtClean="0"/>
              <a:t>10/2/2020</a:t>
            </a:fld>
            <a:endParaRPr lang="en-US" dirty="0"/>
          </a:p>
        </p:txBody>
      </p:sp>
      <p:sp>
        <p:nvSpPr>
          <p:cNvPr id="4" name="Footer Placeholder 3">
            <a:extLst>
              <a:ext uri="{FF2B5EF4-FFF2-40B4-BE49-F238E27FC236}">
                <a16:creationId xmlns:a16="http://schemas.microsoft.com/office/drawing/2014/main" id="{CB9B9846-0120-7441-9C23-AB6852F27A0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27F075-B828-3840-BA90-44D3CFFB3B8B}"/>
              </a:ext>
            </a:extLst>
          </p:cNvPr>
          <p:cNvSpPr>
            <a:spLocks noGrp="1"/>
          </p:cNvSpPr>
          <p:nvPr>
            <p:ph type="sldNum" sz="quarter" idx="12"/>
          </p:nvPr>
        </p:nvSpPr>
        <p:spPr/>
        <p:txBody>
          <a:bodyPr/>
          <a:lstStyle/>
          <a:p>
            <a:fld id="{D83E6AF2-8EDF-9D4D-9215-5980CB41E103}" type="slidenum">
              <a:rPr lang="en-US" smtClean="0"/>
              <a:t>‹#›</a:t>
            </a:fld>
            <a:endParaRPr lang="en-US" dirty="0"/>
          </a:p>
        </p:txBody>
      </p:sp>
    </p:spTree>
    <p:extLst>
      <p:ext uri="{BB962C8B-B14F-4D97-AF65-F5344CB8AC3E}">
        <p14:creationId xmlns:p14="http://schemas.microsoft.com/office/powerpoint/2010/main" val="627423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513557-AEB1-FC4D-A0B2-2FF715205C5F}"/>
              </a:ext>
            </a:extLst>
          </p:cNvPr>
          <p:cNvSpPr>
            <a:spLocks noGrp="1"/>
          </p:cNvSpPr>
          <p:nvPr>
            <p:ph type="dt" sz="half" idx="10"/>
          </p:nvPr>
        </p:nvSpPr>
        <p:spPr/>
        <p:txBody>
          <a:bodyPr/>
          <a:lstStyle/>
          <a:p>
            <a:fld id="{044F5F03-0C79-6245-B935-FA5B4A1B0420}" type="datetimeFigureOut">
              <a:rPr lang="en-US" smtClean="0"/>
              <a:t>10/2/2020</a:t>
            </a:fld>
            <a:endParaRPr lang="en-US" dirty="0"/>
          </a:p>
        </p:txBody>
      </p:sp>
      <p:sp>
        <p:nvSpPr>
          <p:cNvPr id="3" name="Footer Placeholder 2">
            <a:extLst>
              <a:ext uri="{FF2B5EF4-FFF2-40B4-BE49-F238E27FC236}">
                <a16:creationId xmlns:a16="http://schemas.microsoft.com/office/drawing/2014/main" id="{7A44D982-BE9A-8D4D-88BA-EDE793AE680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2CA1EF4-30A8-0F4B-87C4-7D9E12365BDF}"/>
              </a:ext>
            </a:extLst>
          </p:cNvPr>
          <p:cNvSpPr>
            <a:spLocks noGrp="1"/>
          </p:cNvSpPr>
          <p:nvPr>
            <p:ph type="sldNum" sz="quarter" idx="12"/>
          </p:nvPr>
        </p:nvSpPr>
        <p:spPr/>
        <p:txBody>
          <a:bodyPr/>
          <a:lstStyle/>
          <a:p>
            <a:fld id="{D83E6AF2-8EDF-9D4D-9215-5980CB41E103}" type="slidenum">
              <a:rPr lang="en-US" smtClean="0"/>
              <a:t>‹#›</a:t>
            </a:fld>
            <a:endParaRPr lang="en-US" dirty="0"/>
          </a:p>
        </p:txBody>
      </p:sp>
    </p:spTree>
    <p:extLst>
      <p:ext uri="{BB962C8B-B14F-4D97-AF65-F5344CB8AC3E}">
        <p14:creationId xmlns:p14="http://schemas.microsoft.com/office/powerpoint/2010/main" val="277025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9F448-A6A2-5F47-B279-9599B6D508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C3167D-A00D-C24B-AC48-8F9856AC06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10F6AC-6DBB-1F43-A225-18EC1624D7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4D917F-B95D-674C-AAAC-45AE0B4B30D1}"/>
              </a:ext>
            </a:extLst>
          </p:cNvPr>
          <p:cNvSpPr>
            <a:spLocks noGrp="1"/>
          </p:cNvSpPr>
          <p:nvPr>
            <p:ph type="dt" sz="half" idx="10"/>
          </p:nvPr>
        </p:nvSpPr>
        <p:spPr/>
        <p:txBody>
          <a:bodyPr/>
          <a:lstStyle/>
          <a:p>
            <a:fld id="{044F5F03-0C79-6245-B935-FA5B4A1B0420}" type="datetimeFigureOut">
              <a:rPr lang="en-US" smtClean="0"/>
              <a:t>10/2/2020</a:t>
            </a:fld>
            <a:endParaRPr lang="en-US" dirty="0"/>
          </a:p>
        </p:txBody>
      </p:sp>
      <p:sp>
        <p:nvSpPr>
          <p:cNvPr id="6" name="Footer Placeholder 5">
            <a:extLst>
              <a:ext uri="{FF2B5EF4-FFF2-40B4-BE49-F238E27FC236}">
                <a16:creationId xmlns:a16="http://schemas.microsoft.com/office/drawing/2014/main" id="{FF8D96E5-B267-A74B-99B0-ED6E8E0CA07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0F45A57-9A90-A34A-8DEC-6951A210B167}"/>
              </a:ext>
            </a:extLst>
          </p:cNvPr>
          <p:cNvSpPr>
            <a:spLocks noGrp="1"/>
          </p:cNvSpPr>
          <p:nvPr>
            <p:ph type="sldNum" sz="quarter" idx="12"/>
          </p:nvPr>
        </p:nvSpPr>
        <p:spPr/>
        <p:txBody>
          <a:bodyPr/>
          <a:lstStyle/>
          <a:p>
            <a:fld id="{D83E6AF2-8EDF-9D4D-9215-5980CB41E103}" type="slidenum">
              <a:rPr lang="en-US" smtClean="0"/>
              <a:t>‹#›</a:t>
            </a:fld>
            <a:endParaRPr lang="en-US" dirty="0"/>
          </a:p>
        </p:txBody>
      </p:sp>
    </p:spTree>
    <p:extLst>
      <p:ext uri="{BB962C8B-B14F-4D97-AF65-F5344CB8AC3E}">
        <p14:creationId xmlns:p14="http://schemas.microsoft.com/office/powerpoint/2010/main" val="1746353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0FC25-1F11-BA43-9D38-12892E276F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5B2735-F893-D347-B6A6-1F5FFE99C7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3315C57-E6F4-5947-9EA7-02C956069C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3ABD8-DF70-3F46-A040-DA8D51BA6485}"/>
              </a:ext>
            </a:extLst>
          </p:cNvPr>
          <p:cNvSpPr>
            <a:spLocks noGrp="1"/>
          </p:cNvSpPr>
          <p:nvPr>
            <p:ph type="dt" sz="half" idx="10"/>
          </p:nvPr>
        </p:nvSpPr>
        <p:spPr/>
        <p:txBody>
          <a:bodyPr/>
          <a:lstStyle/>
          <a:p>
            <a:fld id="{044F5F03-0C79-6245-B935-FA5B4A1B0420}" type="datetimeFigureOut">
              <a:rPr lang="en-US" smtClean="0"/>
              <a:t>10/2/2020</a:t>
            </a:fld>
            <a:endParaRPr lang="en-US" dirty="0"/>
          </a:p>
        </p:txBody>
      </p:sp>
      <p:sp>
        <p:nvSpPr>
          <p:cNvPr id="6" name="Footer Placeholder 5">
            <a:extLst>
              <a:ext uri="{FF2B5EF4-FFF2-40B4-BE49-F238E27FC236}">
                <a16:creationId xmlns:a16="http://schemas.microsoft.com/office/drawing/2014/main" id="{69936381-AC8A-1F42-99A9-8CB9B498699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AAB346B-FB87-294F-818C-A3C6F5ACF9A3}"/>
              </a:ext>
            </a:extLst>
          </p:cNvPr>
          <p:cNvSpPr>
            <a:spLocks noGrp="1"/>
          </p:cNvSpPr>
          <p:nvPr>
            <p:ph type="sldNum" sz="quarter" idx="12"/>
          </p:nvPr>
        </p:nvSpPr>
        <p:spPr/>
        <p:txBody>
          <a:bodyPr/>
          <a:lstStyle/>
          <a:p>
            <a:fld id="{D83E6AF2-8EDF-9D4D-9215-5980CB41E103}" type="slidenum">
              <a:rPr lang="en-US" smtClean="0"/>
              <a:t>‹#›</a:t>
            </a:fld>
            <a:endParaRPr lang="en-US" dirty="0"/>
          </a:p>
        </p:txBody>
      </p:sp>
    </p:spTree>
    <p:extLst>
      <p:ext uri="{BB962C8B-B14F-4D97-AF65-F5344CB8AC3E}">
        <p14:creationId xmlns:p14="http://schemas.microsoft.com/office/powerpoint/2010/main" val="329419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theme" Target="../theme/theme2.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6A144C-A3DA-8849-A590-2B080DA540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B08193-F8D3-9545-B7A2-E6A48BFB1A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18596F-9274-3044-9929-5D938E493E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4F5F03-0C79-6245-B935-FA5B4A1B0420}" type="datetimeFigureOut">
              <a:rPr lang="en-US" smtClean="0"/>
              <a:t>10/2/2020</a:t>
            </a:fld>
            <a:endParaRPr lang="en-US" dirty="0"/>
          </a:p>
        </p:txBody>
      </p:sp>
      <p:sp>
        <p:nvSpPr>
          <p:cNvPr id="5" name="Footer Placeholder 4">
            <a:extLst>
              <a:ext uri="{FF2B5EF4-FFF2-40B4-BE49-F238E27FC236}">
                <a16:creationId xmlns:a16="http://schemas.microsoft.com/office/drawing/2014/main" id="{4134C930-04DB-AE43-BF28-9C7B1D50F1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9081B7D-0452-284B-9ACD-38931BB5CE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3E6AF2-8EDF-9D4D-9215-5980CB41E103}" type="slidenum">
              <a:rPr lang="en-US" smtClean="0"/>
              <a:t>‹#›</a:t>
            </a:fld>
            <a:endParaRPr lang="en-US" dirty="0"/>
          </a:p>
        </p:txBody>
      </p:sp>
    </p:spTree>
    <p:extLst>
      <p:ext uri="{BB962C8B-B14F-4D97-AF65-F5344CB8AC3E}">
        <p14:creationId xmlns:p14="http://schemas.microsoft.com/office/powerpoint/2010/main" val="10294349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83" r:id="rId13"/>
    <p:sldLayoutId id="2147483684" r:id="rId14"/>
    <p:sldLayoutId id="2147483687" r:id="rId15"/>
    <p:sldLayoutId id="2147483689" r:id="rId16"/>
    <p:sldLayoutId id="2147483690" r:id="rId17"/>
    <p:sldLayoutId id="2147483691" r:id="rId18"/>
    <p:sldLayoutId id="2147483692" r:id="rId19"/>
    <p:sldLayoutId id="2147483693"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B006F6-2C69-A24A-A9E2-8C59358931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155CBD-705A-0D47-9447-60A14FC681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91906F-70C2-0B45-AC1F-71B71BFBC7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D25FE0-5781-4B43-9023-5A6B3E6D4CA9}" type="datetimeFigureOut">
              <a:rPr lang="en-US" smtClean="0"/>
              <a:t>10/2/2020</a:t>
            </a:fld>
            <a:endParaRPr lang="en-US"/>
          </a:p>
        </p:txBody>
      </p:sp>
      <p:sp>
        <p:nvSpPr>
          <p:cNvPr id="5" name="Footer Placeholder 4">
            <a:extLst>
              <a:ext uri="{FF2B5EF4-FFF2-40B4-BE49-F238E27FC236}">
                <a16:creationId xmlns:a16="http://schemas.microsoft.com/office/drawing/2014/main" id="{19B8119F-089E-3B44-B7B7-34B1F601AE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FF7EB3-6E26-6A43-BB20-0DAA960900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DF5E5D-4017-7E4F-A5FC-1D442124498C}" type="slidenum">
              <a:rPr lang="en-US" smtClean="0"/>
              <a:t>‹#›</a:t>
            </a:fld>
            <a:endParaRPr lang="en-US"/>
          </a:p>
        </p:txBody>
      </p:sp>
    </p:spTree>
    <p:extLst>
      <p:ext uri="{BB962C8B-B14F-4D97-AF65-F5344CB8AC3E}">
        <p14:creationId xmlns:p14="http://schemas.microsoft.com/office/powerpoint/2010/main" val="231271231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hyperlink" Target="https://pdnhf.org/who_we_are"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cancer.nmsu.edu/ttcpilot.html"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06F21B3-C6C8-4AB9-B0BB-C12EBC852110}"/>
              </a:ext>
            </a:extLst>
          </p:cNvPr>
          <p:cNvPicPr>
            <a:picLocks noChangeAspect="1"/>
          </p:cNvPicPr>
          <p:nvPr/>
        </p:nvPicPr>
        <p:blipFill>
          <a:blip r:embed="rId3"/>
          <a:stretch>
            <a:fillRect/>
          </a:stretch>
        </p:blipFill>
        <p:spPr>
          <a:xfrm>
            <a:off x="9207147" y="709385"/>
            <a:ext cx="2813218" cy="2711553"/>
          </a:xfrm>
          <a:prstGeom prst="rect">
            <a:avLst/>
          </a:prstGeom>
        </p:spPr>
      </p:pic>
      <p:sp>
        <p:nvSpPr>
          <p:cNvPr id="2" name="Title 1">
            <a:extLst>
              <a:ext uri="{FF2B5EF4-FFF2-40B4-BE49-F238E27FC236}">
                <a16:creationId xmlns:a16="http://schemas.microsoft.com/office/drawing/2014/main" id="{C63A8419-9840-D740-AD6C-55B386213F5D}"/>
              </a:ext>
            </a:extLst>
          </p:cNvPr>
          <p:cNvSpPr>
            <a:spLocks noGrp="1"/>
          </p:cNvSpPr>
          <p:nvPr>
            <p:ph type="ctrTitle"/>
          </p:nvPr>
        </p:nvSpPr>
        <p:spPr>
          <a:xfrm>
            <a:off x="968829" y="1203011"/>
            <a:ext cx="10842169" cy="2387600"/>
          </a:xfrm>
        </p:spPr>
        <p:txBody>
          <a:bodyPr/>
          <a:lstStyle/>
          <a:p>
            <a:r>
              <a:rPr lang="en-US" sz="4000" dirty="0">
                <a:latin typeface="Lato" panose="020F0502020204030203"/>
              </a:rPr>
              <a:t>Young Latina survivors </a:t>
            </a:r>
            <a:br>
              <a:rPr lang="en-US" sz="4000" dirty="0">
                <a:latin typeface="Lato" panose="020F0502020204030203"/>
              </a:rPr>
            </a:br>
            <a:r>
              <a:rPr lang="en-US" sz="4000" dirty="0">
                <a:latin typeface="Lato" panose="020F0502020204030203"/>
              </a:rPr>
              <a:t>in the Paso del Norte Border Region</a:t>
            </a:r>
            <a:endParaRPr lang="en-US" sz="4000" dirty="0"/>
          </a:p>
        </p:txBody>
      </p:sp>
      <p:sp>
        <p:nvSpPr>
          <p:cNvPr id="3" name="Subtitle 2">
            <a:extLst>
              <a:ext uri="{FF2B5EF4-FFF2-40B4-BE49-F238E27FC236}">
                <a16:creationId xmlns:a16="http://schemas.microsoft.com/office/drawing/2014/main" id="{DDCB01E5-79AC-E443-9ABB-F63DAFC2ED90}"/>
              </a:ext>
            </a:extLst>
          </p:cNvPr>
          <p:cNvSpPr>
            <a:spLocks noGrp="1"/>
          </p:cNvSpPr>
          <p:nvPr>
            <p:ph type="subTitle" idx="1"/>
          </p:nvPr>
        </p:nvSpPr>
        <p:spPr>
          <a:xfrm>
            <a:off x="1066798" y="3702984"/>
            <a:ext cx="9895115" cy="1655762"/>
          </a:xfrm>
        </p:spPr>
        <p:txBody>
          <a:bodyPr/>
          <a:lstStyle/>
          <a:p>
            <a:r>
              <a:rPr lang="en-US" dirty="0">
                <a:latin typeface="Lato" panose="020F0502020204030203"/>
              </a:rPr>
              <a:t>physically and mentally overcoming the challenges of a cancer diagnosis</a:t>
            </a:r>
          </a:p>
          <a:p>
            <a:endParaRPr lang="en-US" dirty="0"/>
          </a:p>
        </p:txBody>
      </p:sp>
      <p:sp>
        <p:nvSpPr>
          <p:cNvPr id="4" name="Rectangle 3">
            <a:extLst>
              <a:ext uri="{FF2B5EF4-FFF2-40B4-BE49-F238E27FC236}">
                <a16:creationId xmlns:a16="http://schemas.microsoft.com/office/drawing/2014/main" id="{6E73B19F-C60E-4699-830E-B1E5B02DB578}"/>
              </a:ext>
            </a:extLst>
          </p:cNvPr>
          <p:cNvSpPr/>
          <p:nvPr/>
        </p:nvSpPr>
        <p:spPr>
          <a:xfrm>
            <a:off x="1175655" y="5550281"/>
            <a:ext cx="4920345" cy="960263"/>
          </a:xfrm>
          <a:prstGeom prst="rect">
            <a:avLst/>
          </a:prstGeom>
        </p:spPr>
        <p:txBody>
          <a:bodyPr wrap="square">
            <a:spAutoFit/>
          </a:bodyPr>
          <a:lstStyle/>
          <a:p>
            <a:pPr lvl="0">
              <a:lnSpc>
                <a:spcPct val="90000"/>
              </a:lnSpc>
              <a:spcBef>
                <a:spcPts val="1000"/>
              </a:spcBef>
            </a:pPr>
            <a:r>
              <a:rPr lang="en-US" sz="1400" b="1" spc="100" dirty="0">
                <a:solidFill>
                  <a:srgbClr val="A90037"/>
                </a:solidFill>
                <a:latin typeface="Lato" panose="020F0502020204030203" pitchFamily="34" charset="0"/>
              </a:rPr>
              <a:t>Clara Reyes, MPH</a:t>
            </a:r>
          </a:p>
          <a:p>
            <a:r>
              <a:rPr lang="en-US" sz="1400" dirty="0">
                <a:latin typeface="Montserrat"/>
              </a:rPr>
              <a:t>Program Manager</a:t>
            </a:r>
          </a:p>
          <a:p>
            <a:r>
              <a:rPr lang="en-US" sz="1400" dirty="0">
                <a:latin typeface="Montserrat"/>
              </a:rPr>
              <a:t>Taking Time to Connect Randomized Clinical Trial</a:t>
            </a:r>
          </a:p>
          <a:p>
            <a:r>
              <a:rPr lang="en-US" sz="1400" dirty="0">
                <a:latin typeface="Montserrat"/>
              </a:rPr>
              <a:t>New Mexico State University (NMSU)</a:t>
            </a:r>
          </a:p>
        </p:txBody>
      </p:sp>
      <p:sp>
        <p:nvSpPr>
          <p:cNvPr id="5" name="TextBox 4">
            <a:extLst>
              <a:ext uri="{FF2B5EF4-FFF2-40B4-BE49-F238E27FC236}">
                <a16:creationId xmlns:a16="http://schemas.microsoft.com/office/drawing/2014/main" id="{51D7DCFF-AF9E-4D97-99D1-8AC9ED50336B}"/>
              </a:ext>
            </a:extLst>
          </p:cNvPr>
          <p:cNvSpPr txBox="1"/>
          <p:nvPr/>
        </p:nvSpPr>
        <p:spPr>
          <a:xfrm>
            <a:off x="783124" y="4214727"/>
            <a:ext cx="11027874" cy="800219"/>
          </a:xfrm>
          <a:prstGeom prst="rect">
            <a:avLst/>
          </a:prstGeom>
          <a:noFill/>
        </p:spPr>
        <p:txBody>
          <a:bodyPr wrap="square" rtlCol="0">
            <a:spAutoFit/>
          </a:bodyPr>
          <a:lstStyle/>
          <a:p>
            <a:pPr algn="ctr">
              <a:spcBef>
                <a:spcPts val="0"/>
              </a:spcBef>
            </a:pPr>
            <a:r>
              <a:rPr lang="en-US" sz="1400" dirty="0">
                <a:latin typeface="Lato" panose="020F0502020204030203"/>
              </a:rPr>
              <a:t>NMPHA 2020 Annual Conference</a:t>
            </a:r>
          </a:p>
          <a:p>
            <a:pPr algn="ctr">
              <a:spcBef>
                <a:spcPts val="0"/>
              </a:spcBef>
            </a:pPr>
            <a:r>
              <a:rPr lang="en-US" sz="1400" dirty="0">
                <a:latin typeface="Lato" panose="020F0502020204030203"/>
              </a:rPr>
              <a:t>October 02, 2020</a:t>
            </a:r>
          </a:p>
          <a:p>
            <a:endParaRPr lang="en-US" dirty="0"/>
          </a:p>
        </p:txBody>
      </p:sp>
      <p:sp>
        <p:nvSpPr>
          <p:cNvPr id="7" name="TextBox 6">
            <a:extLst>
              <a:ext uri="{FF2B5EF4-FFF2-40B4-BE49-F238E27FC236}">
                <a16:creationId xmlns:a16="http://schemas.microsoft.com/office/drawing/2014/main" id="{C24991F0-E358-4506-AB15-CA81EC93D294}"/>
              </a:ext>
            </a:extLst>
          </p:cNvPr>
          <p:cNvSpPr txBox="1"/>
          <p:nvPr/>
        </p:nvSpPr>
        <p:spPr>
          <a:xfrm>
            <a:off x="9207146" y="287786"/>
            <a:ext cx="2813218" cy="400110"/>
          </a:xfrm>
          <a:prstGeom prst="rect">
            <a:avLst/>
          </a:prstGeom>
          <a:noFill/>
        </p:spPr>
        <p:txBody>
          <a:bodyPr wrap="square" rtlCol="0">
            <a:spAutoFit/>
          </a:bodyPr>
          <a:lstStyle/>
          <a:p>
            <a:pPr algn="ctr"/>
            <a:r>
              <a:rPr lang="en-US" sz="1000" dirty="0"/>
              <a:t>Map retrieved from [1] Paso del Norte </a:t>
            </a:r>
          </a:p>
          <a:p>
            <a:pPr algn="ctr"/>
            <a:r>
              <a:rPr lang="en-US" sz="1000" dirty="0"/>
              <a:t>Health Foundation (2020)</a:t>
            </a:r>
          </a:p>
        </p:txBody>
      </p:sp>
    </p:spTree>
    <p:extLst>
      <p:ext uri="{BB962C8B-B14F-4D97-AF65-F5344CB8AC3E}">
        <p14:creationId xmlns:p14="http://schemas.microsoft.com/office/powerpoint/2010/main" val="2152399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13967F-3A86-8E40-86BB-EF0FA4007972}"/>
              </a:ext>
            </a:extLst>
          </p:cNvPr>
          <p:cNvSpPr>
            <a:spLocks noGrp="1"/>
          </p:cNvSpPr>
          <p:nvPr>
            <p:ph type="body" sz="quarter" idx="10"/>
          </p:nvPr>
        </p:nvSpPr>
        <p:spPr>
          <a:xfrm>
            <a:off x="430306" y="1399978"/>
            <a:ext cx="11331388" cy="1554327"/>
          </a:xfrm>
        </p:spPr>
        <p:txBody>
          <a:bodyPr>
            <a:normAutofit/>
          </a:bodyPr>
          <a:lstStyle/>
          <a:p>
            <a:r>
              <a:rPr lang="en-US" sz="8000" dirty="0"/>
              <a:t>Results</a:t>
            </a:r>
          </a:p>
        </p:txBody>
      </p:sp>
      <p:sp>
        <p:nvSpPr>
          <p:cNvPr id="3" name="Text Placeholder 2">
            <a:extLst>
              <a:ext uri="{FF2B5EF4-FFF2-40B4-BE49-F238E27FC236}">
                <a16:creationId xmlns:a16="http://schemas.microsoft.com/office/drawing/2014/main" id="{69A6D1C0-FFE2-4F7E-ABBE-F947A7E3D9A3}"/>
              </a:ext>
            </a:extLst>
          </p:cNvPr>
          <p:cNvSpPr>
            <a:spLocks noGrp="1"/>
          </p:cNvSpPr>
          <p:nvPr>
            <p:ph type="body" sz="quarter" idx="11"/>
          </p:nvPr>
        </p:nvSpPr>
        <p:spPr>
          <a:xfrm>
            <a:off x="243086" y="3435609"/>
            <a:ext cx="11705828" cy="1329268"/>
          </a:xfrm>
        </p:spPr>
        <p:txBody>
          <a:bodyPr>
            <a:normAutofit fontScale="25000" lnSpcReduction="20000"/>
          </a:bodyPr>
          <a:lstStyle/>
          <a:p>
            <a:pPr algn="l"/>
            <a:r>
              <a:rPr lang="en-US" sz="16000" dirty="0">
                <a:latin typeface="Lato" panose="020F0502020204030203"/>
              </a:rPr>
              <a:t>How did child-rearing Latinas in the Paso del Norte border region describe their cancer-related:</a:t>
            </a:r>
          </a:p>
          <a:p>
            <a:pPr marL="1943100" lvl="3" indent="-571500">
              <a:buFont typeface="Arial" panose="020B0604020202020204" pitchFamily="34" charset="0"/>
              <a:buChar char="•"/>
            </a:pPr>
            <a:r>
              <a:rPr lang="en-US" sz="16000" dirty="0">
                <a:latin typeface="Lato" panose="020F0502020204030203"/>
              </a:rPr>
              <a:t>challenges,</a:t>
            </a:r>
          </a:p>
          <a:p>
            <a:pPr marL="1943100" lvl="3" indent="-571500">
              <a:buFont typeface="Arial" panose="020B0604020202020204" pitchFamily="34" charset="0"/>
              <a:buChar char="•"/>
            </a:pPr>
            <a:r>
              <a:rPr lang="en-US" sz="16000" dirty="0">
                <a:latin typeface="Lato" panose="020F0502020204030203"/>
              </a:rPr>
              <a:t>facilitators, and </a:t>
            </a:r>
          </a:p>
          <a:p>
            <a:pPr marL="1943100" lvl="3" indent="-571500">
              <a:buFont typeface="Arial" panose="020B0604020202020204" pitchFamily="34" charset="0"/>
              <a:buChar char="•"/>
            </a:pPr>
            <a:r>
              <a:rPr lang="en-US" sz="16000" dirty="0">
                <a:latin typeface="Lato" panose="020F0502020204030203"/>
              </a:rPr>
              <a:t>sources of social support?</a:t>
            </a:r>
          </a:p>
          <a:p>
            <a:endParaRPr lang="en-US" sz="2800" dirty="0"/>
          </a:p>
        </p:txBody>
      </p:sp>
    </p:spTree>
    <p:extLst>
      <p:ext uri="{BB962C8B-B14F-4D97-AF65-F5344CB8AC3E}">
        <p14:creationId xmlns:p14="http://schemas.microsoft.com/office/powerpoint/2010/main" val="3783552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3" cstate="screen">
            <a:alphaModFix amt="5000"/>
            <a:extLst>
              <a:ext uri="{28A0092B-C50C-407E-A947-70E740481C1C}">
                <a14:useLocalDpi xmlns:a14="http://schemas.microsoft.com/office/drawing/2010/main"/>
              </a:ext>
            </a:extLst>
          </a:blip>
          <a:srcRect b="681"/>
          <a:stretch>
            <a:fillRect/>
          </a:stretch>
        </p:blipFill>
        <p:spPr>
          <a:xfrm>
            <a:off x="8609009" y="3243198"/>
            <a:ext cx="4229043" cy="4847560"/>
          </a:xfrm>
          <a:prstGeom prst="rect">
            <a:avLst/>
          </a:prstGeom>
        </p:spPr>
      </p:pic>
      <p:sp>
        <p:nvSpPr>
          <p:cNvPr id="14" name="Slide Number Placeholder 5">
            <a:extLst>
              <a:ext uri="{FF2B5EF4-FFF2-40B4-BE49-F238E27FC236}">
                <a16:creationId xmlns:a16="http://schemas.microsoft.com/office/drawing/2014/main" id="{FEBEF926-A58D-5B4B-8F57-8C1C5D4493DF}"/>
              </a:ext>
            </a:extLst>
          </p:cNvPr>
          <p:cNvSpPr>
            <a:spLocks noGrp="1"/>
          </p:cNvSpPr>
          <p:nvPr>
            <p:ph type="sldNum" sz="quarter" idx="12"/>
          </p:nvPr>
        </p:nvSpPr>
        <p:spPr>
          <a:xfrm>
            <a:off x="11636304" y="6412775"/>
            <a:ext cx="422525" cy="268856"/>
          </a:xfrm>
        </p:spPr>
        <p:txBody>
          <a:bodyPr lIns="0" tIns="0" rIns="0" bIns="0"/>
          <a:lstStyle>
            <a:lvl1pPr algn="ctr">
              <a:defRPr sz="900">
                <a:solidFill>
                  <a:schemeClr val="bg1"/>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1600" b="0" i="0" u="none" strike="noStrike" kern="1200" cap="none" spc="0" normalizeH="0" baseline="0" noProof="0" smtClean="0">
                <a:ln>
                  <a:noFill/>
                </a:ln>
                <a:solidFill>
                  <a:srgbClr val="1C3A62"/>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dirty="0">
              <a:ln>
                <a:noFill/>
              </a:ln>
              <a:solidFill>
                <a:srgbClr val="1C3A62"/>
              </a:solidFill>
              <a:effectLst/>
              <a:uLnTx/>
              <a:uFillTx/>
              <a:latin typeface="Calibri" panose="020F0502020204030204"/>
              <a:ea typeface="+mn-ea"/>
              <a:cs typeface="+mn-cs"/>
            </a:endParaRPr>
          </a:p>
        </p:txBody>
      </p:sp>
      <p:sp>
        <p:nvSpPr>
          <p:cNvPr id="10" name="Rounded Rectangle 9">
            <a:extLst>
              <a:ext uri="{FF2B5EF4-FFF2-40B4-BE49-F238E27FC236}">
                <a16:creationId xmlns:a16="http://schemas.microsoft.com/office/drawing/2014/main" id="{81E15628-99E6-DE41-8276-52DF20B12D7E}"/>
              </a:ext>
            </a:extLst>
          </p:cNvPr>
          <p:cNvSpPr/>
          <p:nvPr/>
        </p:nvSpPr>
        <p:spPr>
          <a:xfrm>
            <a:off x="-243840" y="143294"/>
            <a:ext cx="12057732" cy="998709"/>
          </a:xfrm>
          <a:prstGeom prst="roundRect">
            <a:avLst/>
          </a:prstGeom>
          <a:solidFill>
            <a:srgbClr val="1C3A62">
              <a:alpha val="90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FE136BF-C265-8B47-9F94-AFD5AC2BE703}"/>
              </a:ext>
            </a:extLst>
          </p:cNvPr>
          <p:cNvSpPr/>
          <p:nvPr/>
        </p:nvSpPr>
        <p:spPr>
          <a:xfrm>
            <a:off x="378108" y="227150"/>
            <a:ext cx="9619941"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Lato" panose="020F0502020204030203" pitchFamily="34" charset="0"/>
              </a:rPr>
              <a:t>Participant Characteristics (N=9)</a:t>
            </a:r>
            <a:endPar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D21AF210-736B-4A73-9090-B529BCFFEDEF}"/>
              </a:ext>
            </a:extLst>
          </p:cNvPr>
          <p:cNvGraphicFramePr>
            <a:graphicFrameLocks noGrp="1"/>
          </p:cNvGraphicFramePr>
          <p:nvPr>
            <p:extLst>
              <p:ext uri="{D42A27DB-BD31-4B8C-83A1-F6EECF244321}">
                <p14:modId xmlns:p14="http://schemas.microsoft.com/office/powerpoint/2010/main" val="1481560759"/>
              </p:ext>
            </p:extLst>
          </p:nvPr>
        </p:nvGraphicFramePr>
        <p:xfrm>
          <a:off x="925287" y="1448679"/>
          <a:ext cx="4430484" cy="4114800"/>
        </p:xfrm>
        <a:graphic>
          <a:graphicData uri="http://schemas.openxmlformats.org/drawingml/2006/table">
            <a:tbl>
              <a:tblPr firstRow="1" firstCol="1" bandRow="1">
                <a:tableStyleId>{2D5ABB26-0587-4C30-8999-92F81FD0307C}</a:tableStyleId>
              </a:tblPr>
              <a:tblGrid>
                <a:gridCol w="2003635">
                  <a:extLst>
                    <a:ext uri="{9D8B030D-6E8A-4147-A177-3AD203B41FA5}">
                      <a16:colId xmlns:a16="http://schemas.microsoft.com/office/drawing/2014/main" val="2219062270"/>
                    </a:ext>
                  </a:extLst>
                </a:gridCol>
                <a:gridCol w="2426849">
                  <a:extLst>
                    <a:ext uri="{9D8B030D-6E8A-4147-A177-3AD203B41FA5}">
                      <a16:colId xmlns:a16="http://schemas.microsoft.com/office/drawing/2014/main" val="1657797217"/>
                    </a:ext>
                  </a:extLst>
                </a:gridCol>
              </a:tblGrid>
              <a:tr h="150421">
                <a:tc>
                  <a:txBody>
                    <a:bodyPr/>
                    <a:lstStyle/>
                    <a:p>
                      <a:pPr marL="0" marR="0">
                        <a:spcBef>
                          <a:spcPts val="0"/>
                        </a:spcBef>
                        <a:spcAft>
                          <a:spcPts val="0"/>
                        </a:spcAft>
                      </a:pPr>
                      <a:r>
                        <a:rPr lang="en-US" sz="1800" b="1" u="sng" dirty="0">
                          <a:solidFill>
                            <a:srgbClr val="A90037"/>
                          </a:solidFill>
                          <a:effectLst/>
                          <a:latin typeface="Lato" panose="020F0502020204030203"/>
                        </a:rPr>
                        <a:t>Characteristic </a:t>
                      </a:r>
                      <a:endParaRPr lang="en-US" sz="1800" b="1" dirty="0">
                        <a:solidFill>
                          <a:srgbClr val="A90037"/>
                        </a:solidFill>
                        <a:effectLst/>
                        <a:latin typeface="Lato" panose="020F0502020204030203"/>
                        <a:ea typeface="Times New Roman" panose="02020603050405020304" pitchFamily="18" charset="0"/>
                      </a:endParaRPr>
                    </a:p>
                  </a:txBody>
                  <a:tcPr marL="46845" marR="46845" marT="0" marB="0"/>
                </a:tc>
                <a:tc>
                  <a:txBody>
                    <a:bodyPr/>
                    <a:lstStyle/>
                    <a:p>
                      <a:pPr marL="0" marR="0">
                        <a:spcBef>
                          <a:spcPts val="0"/>
                        </a:spcBef>
                        <a:spcAft>
                          <a:spcPts val="0"/>
                        </a:spcAft>
                      </a:pPr>
                      <a:r>
                        <a:rPr lang="en-US" sz="1800" b="1" u="sng" dirty="0">
                          <a:solidFill>
                            <a:srgbClr val="A90037"/>
                          </a:solidFill>
                          <a:effectLst/>
                          <a:latin typeface="Lato" panose="020F0502020204030203"/>
                        </a:rPr>
                        <a:t>Total (Percentage)</a:t>
                      </a:r>
                      <a:endParaRPr lang="en-US" sz="1800" b="1" dirty="0">
                        <a:solidFill>
                          <a:srgbClr val="A90037"/>
                        </a:solidFill>
                        <a:effectLst/>
                        <a:latin typeface="Lato" panose="020F0502020204030203"/>
                        <a:ea typeface="Times New Roman" panose="02020603050405020304" pitchFamily="18" charset="0"/>
                      </a:endParaRPr>
                    </a:p>
                  </a:txBody>
                  <a:tcPr marL="46845" marR="46845" marT="0" marB="0"/>
                </a:tc>
                <a:extLst>
                  <a:ext uri="{0D108BD9-81ED-4DB2-BD59-A6C34878D82A}">
                    <a16:rowId xmlns:a16="http://schemas.microsoft.com/office/drawing/2014/main" val="1296730297"/>
                  </a:ext>
                </a:extLst>
              </a:tr>
              <a:tr h="150421">
                <a:tc>
                  <a:txBody>
                    <a:bodyPr/>
                    <a:lstStyle/>
                    <a:p>
                      <a:pPr marL="0" marR="0">
                        <a:spcBef>
                          <a:spcPts val="0"/>
                        </a:spcBef>
                        <a:spcAft>
                          <a:spcPts val="0"/>
                        </a:spcAft>
                      </a:pPr>
                      <a:r>
                        <a:rPr lang="en-US" sz="1800" b="1" dirty="0">
                          <a:effectLst/>
                          <a:latin typeface="Montserrat"/>
                        </a:rPr>
                        <a:t>Language </a:t>
                      </a:r>
                      <a:endParaRPr lang="en-US" sz="1800" b="1" dirty="0">
                        <a:effectLst/>
                        <a:latin typeface="Montserrat"/>
                        <a:ea typeface="Times New Roman" panose="02020603050405020304" pitchFamily="18" charset="0"/>
                      </a:endParaRPr>
                    </a:p>
                  </a:txBody>
                  <a:tcPr marL="46845" marR="46845" marT="0" marB="0"/>
                </a:tc>
                <a:tc>
                  <a:txBody>
                    <a:bodyPr/>
                    <a:lstStyle/>
                    <a:p>
                      <a:pPr marL="0" marR="0">
                        <a:spcBef>
                          <a:spcPts val="0"/>
                        </a:spcBef>
                        <a:spcAft>
                          <a:spcPts val="0"/>
                        </a:spcAft>
                      </a:pPr>
                      <a:r>
                        <a:rPr lang="en-US" sz="1800" dirty="0">
                          <a:effectLst/>
                          <a:latin typeface="Montserrat"/>
                        </a:rPr>
                        <a:t> </a:t>
                      </a:r>
                      <a:endParaRPr lang="en-US" sz="1800" dirty="0">
                        <a:effectLst/>
                        <a:latin typeface="Montserrat"/>
                        <a:ea typeface="Times New Roman" panose="02020603050405020304" pitchFamily="18" charset="0"/>
                      </a:endParaRPr>
                    </a:p>
                  </a:txBody>
                  <a:tcPr marL="46845" marR="46845" marT="0" marB="0"/>
                </a:tc>
                <a:extLst>
                  <a:ext uri="{0D108BD9-81ED-4DB2-BD59-A6C34878D82A}">
                    <a16:rowId xmlns:a16="http://schemas.microsoft.com/office/drawing/2014/main" val="1618804141"/>
                  </a:ext>
                </a:extLst>
              </a:tr>
              <a:tr h="150421">
                <a:tc>
                  <a:txBody>
                    <a:bodyPr/>
                    <a:lstStyle/>
                    <a:p>
                      <a:pPr marL="0" marR="0">
                        <a:spcBef>
                          <a:spcPts val="0"/>
                        </a:spcBef>
                        <a:spcAft>
                          <a:spcPts val="0"/>
                        </a:spcAft>
                      </a:pPr>
                      <a:r>
                        <a:rPr lang="en-US" sz="1800">
                          <a:effectLst/>
                          <a:latin typeface="Montserrat"/>
                        </a:rPr>
                        <a:t>  English</a:t>
                      </a:r>
                      <a:endParaRPr lang="en-US" sz="1800">
                        <a:effectLst/>
                        <a:latin typeface="Montserrat"/>
                        <a:ea typeface="Times New Roman" panose="02020603050405020304" pitchFamily="18" charset="0"/>
                      </a:endParaRPr>
                    </a:p>
                  </a:txBody>
                  <a:tcPr marL="46845" marR="46845" marT="0" marB="0"/>
                </a:tc>
                <a:tc>
                  <a:txBody>
                    <a:bodyPr/>
                    <a:lstStyle/>
                    <a:p>
                      <a:pPr marL="0" marR="0">
                        <a:spcBef>
                          <a:spcPts val="0"/>
                        </a:spcBef>
                        <a:spcAft>
                          <a:spcPts val="0"/>
                        </a:spcAft>
                      </a:pPr>
                      <a:r>
                        <a:rPr lang="en-US" sz="1800" dirty="0">
                          <a:effectLst/>
                          <a:latin typeface="Montserrat"/>
                        </a:rPr>
                        <a:t>7 (78%)</a:t>
                      </a:r>
                      <a:endParaRPr lang="en-US" sz="1800" dirty="0">
                        <a:effectLst/>
                        <a:latin typeface="Montserrat"/>
                        <a:ea typeface="Times New Roman" panose="02020603050405020304" pitchFamily="18" charset="0"/>
                      </a:endParaRPr>
                    </a:p>
                  </a:txBody>
                  <a:tcPr marL="46845" marR="46845" marT="0" marB="0"/>
                </a:tc>
                <a:extLst>
                  <a:ext uri="{0D108BD9-81ED-4DB2-BD59-A6C34878D82A}">
                    <a16:rowId xmlns:a16="http://schemas.microsoft.com/office/drawing/2014/main" val="2361413487"/>
                  </a:ext>
                </a:extLst>
              </a:tr>
              <a:tr h="300841">
                <a:tc>
                  <a:txBody>
                    <a:bodyPr/>
                    <a:lstStyle/>
                    <a:p>
                      <a:pPr marL="0" marR="0">
                        <a:spcBef>
                          <a:spcPts val="0"/>
                        </a:spcBef>
                        <a:spcAft>
                          <a:spcPts val="0"/>
                        </a:spcAft>
                      </a:pPr>
                      <a:r>
                        <a:rPr lang="en-US" sz="1800" dirty="0">
                          <a:effectLst/>
                          <a:latin typeface="Montserrat"/>
                        </a:rPr>
                        <a:t>  Spanish</a:t>
                      </a:r>
                      <a:endParaRPr lang="en-US" sz="1800" dirty="0">
                        <a:effectLst/>
                        <a:latin typeface="Montserrat"/>
                        <a:ea typeface="Times New Roman" panose="02020603050405020304" pitchFamily="18" charset="0"/>
                      </a:endParaRPr>
                    </a:p>
                  </a:txBody>
                  <a:tcPr marL="46845" marR="46845" marT="0" marB="0"/>
                </a:tc>
                <a:tc>
                  <a:txBody>
                    <a:bodyPr/>
                    <a:lstStyle/>
                    <a:p>
                      <a:pPr marL="0" marR="0">
                        <a:spcBef>
                          <a:spcPts val="0"/>
                        </a:spcBef>
                        <a:spcAft>
                          <a:spcPts val="0"/>
                        </a:spcAft>
                      </a:pPr>
                      <a:r>
                        <a:rPr lang="en-US" sz="1800" dirty="0">
                          <a:effectLst/>
                          <a:latin typeface="Montserrat"/>
                        </a:rPr>
                        <a:t>2 (22%) </a:t>
                      </a:r>
                    </a:p>
                    <a:p>
                      <a:pPr marL="0" marR="0">
                        <a:spcBef>
                          <a:spcPts val="0"/>
                        </a:spcBef>
                        <a:spcAft>
                          <a:spcPts val="0"/>
                        </a:spcAft>
                      </a:pPr>
                      <a:r>
                        <a:rPr lang="en-US" sz="1800" dirty="0">
                          <a:effectLst/>
                          <a:latin typeface="Montserrat"/>
                        </a:rPr>
                        <a:t> </a:t>
                      </a:r>
                      <a:endParaRPr lang="en-US" sz="1800" dirty="0">
                        <a:effectLst/>
                        <a:latin typeface="Montserrat"/>
                        <a:ea typeface="Times New Roman" panose="02020603050405020304" pitchFamily="18" charset="0"/>
                      </a:endParaRPr>
                    </a:p>
                  </a:txBody>
                  <a:tcPr marL="46845" marR="46845" marT="0" marB="0"/>
                </a:tc>
                <a:extLst>
                  <a:ext uri="{0D108BD9-81ED-4DB2-BD59-A6C34878D82A}">
                    <a16:rowId xmlns:a16="http://schemas.microsoft.com/office/drawing/2014/main" val="1950848961"/>
                  </a:ext>
                </a:extLst>
              </a:tr>
              <a:tr h="150421">
                <a:tc>
                  <a:txBody>
                    <a:bodyPr/>
                    <a:lstStyle/>
                    <a:p>
                      <a:pPr marL="0" marR="0">
                        <a:spcBef>
                          <a:spcPts val="0"/>
                        </a:spcBef>
                        <a:spcAft>
                          <a:spcPts val="0"/>
                        </a:spcAft>
                      </a:pPr>
                      <a:r>
                        <a:rPr lang="en-US" sz="1800" b="1" dirty="0">
                          <a:effectLst/>
                          <a:latin typeface="Montserrat"/>
                        </a:rPr>
                        <a:t>Age (yrs.) </a:t>
                      </a:r>
                      <a:endParaRPr lang="en-US" sz="1800" b="1" dirty="0">
                        <a:effectLst/>
                        <a:latin typeface="Montserrat"/>
                        <a:ea typeface="Times New Roman" panose="02020603050405020304" pitchFamily="18" charset="0"/>
                      </a:endParaRPr>
                    </a:p>
                  </a:txBody>
                  <a:tcPr marL="46845" marR="46845" marT="0" marB="0"/>
                </a:tc>
                <a:tc>
                  <a:txBody>
                    <a:bodyPr/>
                    <a:lstStyle/>
                    <a:p>
                      <a:pPr marL="0" marR="0">
                        <a:spcBef>
                          <a:spcPts val="0"/>
                        </a:spcBef>
                        <a:spcAft>
                          <a:spcPts val="0"/>
                        </a:spcAft>
                      </a:pPr>
                      <a:r>
                        <a:rPr lang="en-US" sz="1800" dirty="0">
                          <a:effectLst/>
                          <a:latin typeface="Montserrat"/>
                        </a:rPr>
                        <a:t> </a:t>
                      </a:r>
                      <a:endParaRPr lang="en-US" sz="1800" dirty="0">
                        <a:effectLst/>
                        <a:latin typeface="Montserrat"/>
                        <a:ea typeface="Times New Roman" panose="02020603050405020304" pitchFamily="18" charset="0"/>
                      </a:endParaRPr>
                    </a:p>
                  </a:txBody>
                  <a:tcPr marL="46845" marR="46845" marT="0" marB="0"/>
                </a:tc>
                <a:extLst>
                  <a:ext uri="{0D108BD9-81ED-4DB2-BD59-A6C34878D82A}">
                    <a16:rowId xmlns:a16="http://schemas.microsoft.com/office/drawing/2014/main" val="632692962"/>
                  </a:ext>
                </a:extLst>
              </a:tr>
              <a:tr h="150421">
                <a:tc>
                  <a:txBody>
                    <a:bodyPr/>
                    <a:lstStyle/>
                    <a:p>
                      <a:pPr marL="0" marR="0">
                        <a:spcBef>
                          <a:spcPts val="0"/>
                        </a:spcBef>
                        <a:spcAft>
                          <a:spcPts val="0"/>
                        </a:spcAft>
                      </a:pPr>
                      <a:r>
                        <a:rPr lang="en-US" sz="1800">
                          <a:effectLst/>
                          <a:latin typeface="Montserrat"/>
                        </a:rPr>
                        <a:t> &lt;30</a:t>
                      </a:r>
                      <a:endParaRPr lang="en-US" sz="1800">
                        <a:effectLst/>
                        <a:latin typeface="Montserrat"/>
                        <a:ea typeface="Times New Roman" panose="02020603050405020304" pitchFamily="18" charset="0"/>
                      </a:endParaRPr>
                    </a:p>
                  </a:txBody>
                  <a:tcPr marL="46845" marR="46845" marT="0" marB="0"/>
                </a:tc>
                <a:tc>
                  <a:txBody>
                    <a:bodyPr/>
                    <a:lstStyle/>
                    <a:p>
                      <a:pPr marL="0" marR="0">
                        <a:spcBef>
                          <a:spcPts val="0"/>
                        </a:spcBef>
                        <a:spcAft>
                          <a:spcPts val="0"/>
                        </a:spcAft>
                      </a:pPr>
                      <a:r>
                        <a:rPr lang="en-US" sz="1800" dirty="0">
                          <a:effectLst/>
                          <a:latin typeface="Montserrat"/>
                        </a:rPr>
                        <a:t>1 (11%) </a:t>
                      </a:r>
                      <a:endParaRPr lang="en-US" sz="1800" dirty="0">
                        <a:effectLst/>
                        <a:latin typeface="Montserrat"/>
                        <a:ea typeface="Times New Roman" panose="02020603050405020304" pitchFamily="18" charset="0"/>
                      </a:endParaRPr>
                    </a:p>
                  </a:txBody>
                  <a:tcPr marL="46845" marR="46845" marT="0" marB="0"/>
                </a:tc>
                <a:extLst>
                  <a:ext uri="{0D108BD9-81ED-4DB2-BD59-A6C34878D82A}">
                    <a16:rowId xmlns:a16="http://schemas.microsoft.com/office/drawing/2014/main" val="119864980"/>
                  </a:ext>
                </a:extLst>
              </a:tr>
              <a:tr h="150421">
                <a:tc>
                  <a:txBody>
                    <a:bodyPr/>
                    <a:lstStyle/>
                    <a:p>
                      <a:pPr marL="0" marR="0">
                        <a:spcBef>
                          <a:spcPts val="0"/>
                        </a:spcBef>
                        <a:spcAft>
                          <a:spcPts val="0"/>
                        </a:spcAft>
                      </a:pPr>
                      <a:r>
                        <a:rPr lang="en-US" sz="1800">
                          <a:effectLst/>
                          <a:latin typeface="Montserrat"/>
                        </a:rPr>
                        <a:t> 30-39</a:t>
                      </a:r>
                      <a:endParaRPr lang="en-US" sz="1800">
                        <a:effectLst/>
                        <a:latin typeface="Montserrat"/>
                        <a:ea typeface="Times New Roman" panose="02020603050405020304" pitchFamily="18" charset="0"/>
                      </a:endParaRPr>
                    </a:p>
                  </a:txBody>
                  <a:tcPr marL="46845" marR="46845" marT="0" marB="0"/>
                </a:tc>
                <a:tc>
                  <a:txBody>
                    <a:bodyPr/>
                    <a:lstStyle/>
                    <a:p>
                      <a:pPr marL="0" marR="0">
                        <a:spcBef>
                          <a:spcPts val="0"/>
                        </a:spcBef>
                        <a:spcAft>
                          <a:spcPts val="0"/>
                        </a:spcAft>
                      </a:pPr>
                      <a:r>
                        <a:rPr lang="en-US" sz="1800">
                          <a:effectLst/>
                          <a:latin typeface="Montserrat"/>
                        </a:rPr>
                        <a:t>4 (44%)</a:t>
                      </a:r>
                      <a:endParaRPr lang="en-US" sz="1800">
                        <a:effectLst/>
                        <a:latin typeface="Montserrat"/>
                        <a:ea typeface="Times New Roman" panose="02020603050405020304" pitchFamily="18" charset="0"/>
                      </a:endParaRPr>
                    </a:p>
                  </a:txBody>
                  <a:tcPr marL="46845" marR="46845" marT="0" marB="0"/>
                </a:tc>
                <a:extLst>
                  <a:ext uri="{0D108BD9-81ED-4DB2-BD59-A6C34878D82A}">
                    <a16:rowId xmlns:a16="http://schemas.microsoft.com/office/drawing/2014/main" val="998234642"/>
                  </a:ext>
                </a:extLst>
              </a:tr>
              <a:tr h="150421">
                <a:tc>
                  <a:txBody>
                    <a:bodyPr/>
                    <a:lstStyle/>
                    <a:p>
                      <a:pPr marL="0" marR="0">
                        <a:spcBef>
                          <a:spcPts val="0"/>
                        </a:spcBef>
                        <a:spcAft>
                          <a:spcPts val="0"/>
                        </a:spcAft>
                      </a:pPr>
                      <a:r>
                        <a:rPr lang="en-US" sz="1800" dirty="0">
                          <a:effectLst/>
                          <a:latin typeface="Montserrat"/>
                        </a:rPr>
                        <a:t> 40-49</a:t>
                      </a:r>
                      <a:endParaRPr lang="en-US" sz="1800" dirty="0">
                        <a:effectLst/>
                        <a:latin typeface="Montserrat"/>
                        <a:ea typeface="Times New Roman" panose="02020603050405020304" pitchFamily="18" charset="0"/>
                      </a:endParaRPr>
                    </a:p>
                  </a:txBody>
                  <a:tcPr marL="46845" marR="46845" marT="0" marB="0"/>
                </a:tc>
                <a:tc>
                  <a:txBody>
                    <a:bodyPr/>
                    <a:lstStyle/>
                    <a:p>
                      <a:pPr marL="0" marR="0">
                        <a:spcBef>
                          <a:spcPts val="0"/>
                        </a:spcBef>
                        <a:spcAft>
                          <a:spcPts val="0"/>
                        </a:spcAft>
                      </a:pPr>
                      <a:r>
                        <a:rPr lang="en-US" sz="1800">
                          <a:effectLst/>
                          <a:latin typeface="Montserrat"/>
                        </a:rPr>
                        <a:t>4 (44%)</a:t>
                      </a:r>
                      <a:endParaRPr lang="en-US" sz="1800">
                        <a:effectLst/>
                        <a:latin typeface="Montserrat"/>
                        <a:ea typeface="Times New Roman" panose="02020603050405020304" pitchFamily="18" charset="0"/>
                      </a:endParaRPr>
                    </a:p>
                  </a:txBody>
                  <a:tcPr marL="46845" marR="46845" marT="0" marB="0"/>
                </a:tc>
                <a:extLst>
                  <a:ext uri="{0D108BD9-81ED-4DB2-BD59-A6C34878D82A}">
                    <a16:rowId xmlns:a16="http://schemas.microsoft.com/office/drawing/2014/main" val="955533413"/>
                  </a:ext>
                </a:extLst>
              </a:tr>
              <a:tr h="300841">
                <a:tc>
                  <a:txBody>
                    <a:bodyPr/>
                    <a:lstStyle/>
                    <a:p>
                      <a:pPr marL="0" marR="0">
                        <a:spcBef>
                          <a:spcPts val="0"/>
                        </a:spcBef>
                        <a:spcAft>
                          <a:spcPts val="0"/>
                        </a:spcAft>
                      </a:pPr>
                      <a:r>
                        <a:rPr lang="en-US" sz="1800" dirty="0">
                          <a:effectLst/>
                          <a:latin typeface="Montserrat"/>
                        </a:rPr>
                        <a:t> </a:t>
                      </a:r>
                    </a:p>
                    <a:p>
                      <a:pPr marL="0" marR="0">
                        <a:spcBef>
                          <a:spcPts val="0"/>
                        </a:spcBef>
                        <a:spcAft>
                          <a:spcPts val="0"/>
                        </a:spcAft>
                      </a:pPr>
                      <a:r>
                        <a:rPr lang="en-US" sz="1800" b="1" dirty="0">
                          <a:effectLst/>
                          <a:latin typeface="Montserrat"/>
                        </a:rPr>
                        <a:t>Age at diagnosis </a:t>
                      </a:r>
                      <a:r>
                        <a:rPr lang="en-US" sz="1800" dirty="0">
                          <a:effectLst/>
                          <a:latin typeface="Montserrat"/>
                        </a:rPr>
                        <a:t>(</a:t>
                      </a:r>
                      <a:r>
                        <a:rPr lang="en-US" sz="1800" dirty="0">
                          <a:solidFill>
                            <a:schemeClr val="tx1"/>
                          </a:solidFill>
                          <a:effectLst/>
                          <a:latin typeface="Montserrat"/>
                        </a:rPr>
                        <a:t>mean</a:t>
                      </a:r>
                      <a:r>
                        <a:rPr lang="en-US" sz="1800" dirty="0">
                          <a:solidFill>
                            <a:srgbClr val="FF0000"/>
                          </a:solidFill>
                          <a:effectLst/>
                          <a:latin typeface="Montserrat"/>
                        </a:rPr>
                        <a:t> </a:t>
                      </a:r>
                      <a:r>
                        <a:rPr lang="en-US" sz="1800" dirty="0">
                          <a:effectLst/>
                          <a:latin typeface="Montserrat"/>
                        </a:rPr>
                        <a:t>= 35) </a:t>
                      </a:r>
                      <a:endParaRPr lang="en-US" sz="1800" dirty="0">
                        <a:effectLst/>
                        <a:latin typeface="Montserrat"/>
                        <a:ea typeface="Times New Roman" panose="02020603050405020304" pitchFamily="18" charset="0"/>
                      </a:endParaRPr>
                    </a:p>
                  </a:txBody>
                  <a:tcPr marL="46845" marR="46845" marT="0" marB="0"/>
                </a:tc>
                <a:tc>
                  <a:txBody>
                    <a:bodyPr/>
                    <a:lstStyle/>
                    <a:p>
                      <a:pPr marL="0" marR="0">
                        <a:spcBef>
                          <a:spcPts val="0"/>
                        </a:spcBef>
                        <a:spcAft>
                          <a:spcPts val="0"/>
                        </a:spcAft>
                      </a:pPr>
                      <a:r>
                        <a:rPr lang="en-US" sz="1800" dirty="0">
                          <a:effectLst/>
                          <a:latin typeface="Montserrat"/>
                        </a:rPr>
                        <a:t> </a:t>
                      </a:r>
                      <a:endParaRPr lang="en-US" sz="1800" dirty="0">
                        <a:effectLst/>
                        <a:latin typeface="Montserrat"/>
                        <a:ea typeface="Times New Roman" panose="02020603050405020304" pitchFamily="18" charset="0"/>
                      </a:endParaRPr>
                    </a:p>
                  </a:txBody>
                  <a:tcPr marL="46845" marR="46845" marT="0" marB="0"/>
                </a:tc>
                <a:extLst>
                  <a:ext uri="{0D108BD9-81ED-4DB2-BD59-A6C34878D82A}">
                    <a16:rowId xmlns:a16="http://schemas.microsoft.com/office/drawing/2014/main" val="3700499964"/>
                  </a:ext>
                </a:extLst>
              </a:tr>
              <a:tr h="150421">
                <a:tc>
                  <a:txBody>
                    <a:bodyPr/>
                    <a:lstStyle/>
                    <a:p>
                      <a:pPr marL="0" marR="0">
                        <a:spcBef>
                          <a:spcPts val="0"/>
                        </a:spcBef>
                        <a:spcAft>
                          <a:spcPts val="0"/>
                        </a:spcAft>
                      </a:pPr>
                      <a:r>
                        <a:rPr lang="en-US" sz="1800">
                          <a:effectLst/>
                          <a:latin typeface="Montserrat"/>
                        </a:rPr>
                        <a:t> &lt;30</a:t>
                      </a:r>
                      <a:endParaRPr lang="en-US" sz="1800">
                        <a:effectLst/>
                        <a:latin typeface="Montserrat"/>
                        <a:ea typeface="Times New Roman" panose="02020603050405020304" pitchFamily="18" charset="0"/>
                      </a:endParaRPr>
                    </a:p>
                  </a:txBody>
                  <a:tcPr marL="46845" marR="46845" marT="0" marB="0"/>
                </a:tc>
                <a:tc>
                  <a:txBody>
                    <a:bodyPr/>
                    <a:lstStyle/>
                    <a:p>
                      <a:pPr marL="0" marR="0">
                        <a:spcBef>
                          <a:spcPts val="0"/>
                        </a:spcBef>
                        <a:spcAft>
                          <a:spcPts val="0"/>
                        </a:spcAft>
                      </a:pPr>
                      <a:r>
                        <a:rPr lang="en-US" sz="1800">
                          <a:effectLst/>
                          <a:latin typeface="Montserrat"/>
                        </a:rPr>
                        <a:t>2 (22%) </a:t>
                      </a:r>
                      <a:endParaRPr lang="en-US" sz="1800">
                        <a:effectLst/>
                        <a:latin typeface="Montserrat"/>
                        <a:ea typeface="Times New Roman" panose="02020603050405020304" pitchFamily="18" charset="0"/>
                      </a:endParaRPr>
                    </a:p>
                  </a:txBody>
                  <a:tcPr marL="46845" marR="46845" marT="0" marB="0"/>
                </a:tc>
                <a:extLst>
                  <a:ext uri="{0D108BD9-81ED-4DB2-BD59-A6C34878D82A}">
                    <a16:rowId xmlns:a16="http://schemas.microsoft.com/office/drawing/2014/main" val="2529054453"/>
                  </a:ext>
                </a:extLst>
              </a:tr>
              <a:tr h="150421">
                <a:tc>
                  <a:txBody>
                    <a:bodyPr/>
                    <a:lstStyle/>
                    <a:p>
                      <a:pPr marL="0" marR="0">
                        <a:spcBef>
                          <a:spcPts val="0"/>
                        </a:spcBef>
                        <a:spcAft>
                          <a:spcPts val="0"/>
                        </a:spcAft>
                      </a:pPr>
                      <a:r>
                        <a:rPr lang="en-US" sz="1800" dirty="0">
                          <a:effectLst/>
                          <a:latin typeface="Montserrat"/>
                        </a:rPr>
                        <a:t> 30-39</a:t>
                      </a:r>
                      <a:endParaRPr lang="en-US" sz="1800" dirty="0">
                        <a:effectLst/>
                        <a:latin typeface="Montserrat"/>
                        <a:ea typeface="Times New Roman" panose="02020603050405020304" pitchFamily="18" charset="0"/>
                      </a:endParaRPr>
                    </a:p>
                  </a:txBody>
                  <a:tcPr marL="46845" marR="46845" marT="0" marB="0"/>
                </a:tc>
                <a:tc>
                  <a:txBody>
                    <a:bodyPr/>
                    <a:lstStyle/>
                    <a:p>
                      <a:pPr marL="0" marR="0">
                        <a:spcBef>
                          <a:spcPts val="0"/>
                        </a:spcBef>
                        <a:spcAft>
                          <a:spcPts val="0"/>
                        </a:spcAft>
                      </a:pPr>
                      <a:r>
                        <a:rPr lang="en-US" sz="1800" dirty="0">
                          <a:effectLst/>
                          <a:latin typeface="Montserrat"/>
                        </a:rPr>
                        <a:t>6 (67%)</a:t>
                      </a:r>
                      <a:endParaRPr lang="en-US" sz="1800" dirty="0">
                        <a:effectLst/>
                        <a:latin typeface="Montserrat"/>
                        <a:ea typeface="Times New Roman" panose="02020603050405020304" pitchFamily="18" charset="0"/>
                      </a:endParaRPr>
                    </a:p>
                  </a:txBody>
                  <a:tcPr marL="46845" marR="46845" marT="0" marB="0"/>
                </a:tc>
                <a:extLst>
                  <a:ext uri="{0D108BD9-81ED-4DB2-BD59-A6C34878D82A}">
                    <a16:rowId xmlns:a16="http://schemas.microsoft.com/office/drawing/2014/main" val="2474100237"/>
                  </a:ext>
                </a:extLst>
              </a:tr>
              <a:tr h="150421">
                <a:tc>
                  <a:txBody>
                    <a:bodyPr/>
                    <a:lstStyle/>
                    <a:p>
                      <a:pPr marL="0" marR="0">
                        <a:spcBef>
                          <a:spcPts val="0"/>
                        </a:spcBef>
                        <a:spcAft>
                          <a:spcPts val="0"/>
                        </a:spcAft>
                      </a:pPr>
                      <a:r>
                        <a:rPr lang="en-US" sz="1800" dirty="0">
                          <a:effectLst/>
                          <a:latin typeface="Montserrat"/>
                        </a:rPr>
                        <a:t> 40-49</a:t>
                      </a:r>
                      <a:endParaRPr lang="en-US" sz="1800" dirty="0">
                        <a:effectLst/>
                        <a:latin typeface="Montserrat"/>
                        <a:ea typeface="Times New Roman" panose="02020603050405020304" pitchFamily="18" charset="0"/>
                      </a:endParaRPr>
                    </a:p>
                  </a:txBody>
                  <a:tcPr marL="46845" marR="46845" marT="0" marB="0"/>
                </a:tc>
                <a:tc>
                  <a:txBody>
                    <a:bodyPr/>
                    <a:lstStyle/>
                    <a:p>
                      <a:pPr marL="0" marR="0">
                        <a:spcBef>
                          <a:spcPts val="0"/>
                        </a:spcBef>
                        <a:spcAft>
                          <a:spcPts val="0"/>
                        </a:spcAft>
                      </a:pPr>
                      <a:r>
                        <a:rPr lang="en-US" sz="1800" dirty="0">
                          <a:effectLst/>
                          <a:latin typeface="Montserrat"/>
                        </a:rPr>
                        <a:t>1 (11%)</a:t>
                      </a:r>
                      <a:endParaRPr lang="en-US" sz="1800" dirty="0">
                        <a:effectLst/>
                        <a:latin typeface="Montserrat"/>
                        <a:ea typeface="Times New Roman" panose="02020603050405020304" pitchFamily="18" charset="0"/>
                      </a:endParaRPr>
                    </a:p>
                  </a:txBody>
                  <a:tcPr marL="46845" marR="46845" marT="0" marB="0"/>
                </a:tc>
                <a:extLst>
                  <a:ext uri="{0D108BD9-81ED-4DB2-BD59-A6C34878D82A}">
                    <a16:rowId xmlns:a16="http://schemas.microsoft.com/office/drawing/2014/main" val="3867761470"/>
                  </a:ext>
                </a:extLst>
              </a:tr>
            </a:tbl>
          </a:graphicData>
        </a:graphic>
      </p:graphicFrame>
      <p:graphicFrame>
        <p:nvGraphicFramePr>
          <p:cNvPr id="3" name="Table 2">
            <a:extLst>
              <a:ext uri="{FF2B5EF4-FFF2-40B4-BE49-F238E27FC236}">
                <a16:creationId xmlns:a16="http://schemas.microsoft.com/office/drawing/2014/main" id="{5341CDD8-83A7-48B5-B865-A1CBFC0310B1}"/>
              </a:ext>
            </a:extLst>
          </p:cNvPr>
          <p:cNvGraphicFramePr>
            <a:graphicFrameLocks noGrp="1"/>
          </p:cNvGraphicFramePr>
          <p:nvPr>
            <p:extLst>
              <p:ext uri="{D42A27DB-BD31-4B8C-83A1-F6EECF244321}">
                <p14:modId xmlns:p14="http://schemas.microsoft.com/office/powerpoint/2010/main" val="445651425"/>
              </p:ext>
            </p:extLst>
          </p:nvPr>
        </p:nvGraphicFramePr>
        <p:xfrm>
          <a:off x="5899533" y="1475015"/>
          <a:ext cx="5739725" cy="4937760"/>
        </p:xfrm>
        <a:graphic>
          <a:graphicData uri="http://schemas.openxmlformats.org/drawingml/2006/table">
            <a:tbl>
              <a:tblPr firstRow="1" firstCol="1" bandRow="1">
                <a:tableStyleId>{2D5ABB26-0587-4C30-8999-92F81FD0307C}</a:tableStyleId>
              </a:tblPr>
              <a:tblGrid>
                <a:gridCol w="3341033">
                  <a:extLst>
                    <a:ext uri="{9D8B030D-6E8A-4147-A177-3AD203B41FA5}">
                      <a16:colId xmlns:a16="http://schemas.microsoft.com/office/drawing/2014/main" val="3925749300"/>
                    </a:ext>
                  </a:extLst>
                </a:gridCol>
                <a:gridCol w="2398692">
                  <a:extLst>
                    <a:ext uri="{9D8B030D-6E8A-4147-A177-3AD203B41FA5}">
                      <a16:colId xmlns:a16="http://schemas.microsoft.com/office/drawing/2014/main" val="3314370658"/>
                    </a:ext>
                  </a:extLst>
                </a:gridCol>
              </a:tblGrid>
              <a:tr h="225213">
                <a:tc>
                  <a:txBody>
                    <a:bodyPr/>
                    <a:lstStyle/>
                    <a:p>
                      <a:pPr marL="0" marR="0">
                        <a:spcBef>
                          <a:spcPts val="0"/>
                        </a:spcBef>
                        <a:spcAft>
                          <a:spcPts val="0"/>
                        </a:spcAft>
                      </a:pPr>
                      <a:r>
                        <a:rPr lang="en-US" sz="1800" b="1" u="sng" dirty="0">
                          <a:solidFill>
                            <a:srgbClr val="A90037"/>
                          </a:solidFill>
                          <a:effectLst/>
                          <a:latin typeface="Lato" panose="020F0502020204030203"/>
                        </a:rPr>
                        <a:t>Characteristic </a:t>
                      </a:r>
                      <a:endParaRPr lang="en-US" sz="1800" b="1" dirty="0">
                        <a:solidFill>
                          <a:srgbClr val="A90037"/>
                        </a:solidFill>
                        <a:effectLst/>
                        <a:latin typeface="Lato" panose="020F0502020204030203"/>
                        <a:ea typeface="Times New Roman" panose="02020603050405020304" pitchFamily="18" charset="0"/>
                      </a:endParaRPr>
                    </a:p>
                  </a:txBody>
                  <a:tcPr marL="46845" marR="46845" marT="0" marB="0"/>
                </a:tc>
                <a:tc>
                  <a:txBody>
                    <a:bodyPr/>
                    <a:lstStyle/>
                    <a:p>
                      <a:pPr marL="0" marR="0">
                        <a:spcBef>
                          <a:spcPts val="0"/>
                        </a:spcBef>
                        <a:spcAft>
                          <a:spcPts val="0"/>
                        </a:spcAft>
                      </a:pPr>
                      <a:r>
                        <a:rPr lang="en-US" sz="1800" b="1" u="sng" dirty="0">
                          <a:solidFill>
                            <a:srgbClr val="A90037"/>
                          </a:solidFill>
                          <a:effectLst/>
                          <a:latin typeface="Lato" panose="020F0502020204030203"/>
                        </a:rPr>
                        <a:t>Total (Percentage)</a:t>
                      </a:r>
                      <a:endParaRPr lang="en-US" sz="1800" b="1" dirty="0">
                        <a:solidFill>
                          <a:srgbClr val="A90037"/>
                        </a:solidFill>
                        <a:effectLst/>
                        <a:latin typeface="Lato" panose="020F0502020204030203"/>
                        <a:ea typeface="Times New Roman" panose="02020603050405020304" pitchFamily="18" charset="0"/>
                      </a:endParaRPr>
                    </a:p>
                  </a:txBody>
                  <a:tcPr marL="46845" marR="46845" marT="0" marB="0"/>
                </a:tc>
                <a:extLst>
                  <a:ext uri="{0D108BD9-81ED-4DB2-BD59-A6C34878D82A}">
                    <a16:rowId xmlns:a16="http://schemas.microsoft.com/office/drawing/2014/main" val="1162050838"/>
                  </a:ext>
                </a:extLst>
              </a:tr>
              <a:tr h="225213">
                <a:tc>
                  <a:txBody>
                    <a:bodyPr/>
                    <a:lstStyle/>
                    <a:p>
                      <a:pPr marL="0" marR="0">
                        <a:spcBef>
                          <a:spcPts val="0"/>
                        </a:spcBef>
                        <a:spcAft>
                          <a:spcPts val="0"/>
                        </a:spcAft>
                      </a:pPr>
                      <a:r>
                        <a:rPr lang="en-US" sz="1800" b="1" dirty="0">
                          <a:effectLst/>
                          <a:latin typeface="Montserrat"/>
                        </a:rPr>
                        <a:t>Education</a:t>
                      </a:r>
                      <a:endParaRPr lang="en-US" sz="1800" b="1" dirty="0">
                        <a:effectLst/>
                        <a:latin typeface="Montserrat"/>
                        <a:ea typeface="Times New Roman" panose="02020603050405020304" pitchFamily="18" charset="0"/>
                      </a:endParaRPr>
                    </a:p>
                  </a:txBody>
                  <a:tcPr marL="46845" marR="46845" marT="0" marB="0"/>
                </a:tc>
                <a:tc>
                  <a:txBody>
                    <a:bodyPr/>
                    <a:lstStyle/>
                    <a:p>
                      <a:pPr marL="0" marR="0">
                        <a:spcBef>
                          <a:spcPts val="0"/>
                        </a:spcBef>
                        <a:spcAft>
                          <a:spcPts val="0"/>
                        </a:spcAft>
                      </a:pPr>
                      <a:r>
                        <a:rPr lang="en-US" sz="1800">
                          <a:effectLst/>
                          <a:latin typeface="Montserrat"/>
                        </a:rPr>
                        <a:t> </a:t>
                      </a:r>
                      <a:endParaRPr lang="en-US" sz="1800">
                        <a:effectLst/>
                        <a:latin typeface="Montserrat"/>
                        <a:ea typeface="Times New Roman" panose="02020603050405020304" pitchFamily="18" charset="0"/>
                      </a:endParaRPr>
                    </a:p>
                  </a:txBody>
                  <a:tcPr marL="46845" marR="46845" marT="0" marB="0"/>
                </a:tc>
                <a:extLst>
                  <a:ext uri="{0D108BD9-81ED-4DB2-BD59-A6C34878D82A}">
                    <a16:rowId xmlns:a16="http://schemas.microsoft.com/office/drawing/2014/main" val="2649199757"/>
                  </a:ext>
                </a:extLst>
              </a:tr>
              <a:tr h="225213">
                <a:tc>
                  <a:txBody>
                    <a:bodyPr/>
                    <a:lstStyle/>
                    <a:p>
                      <a:pPr marL="0" marR="0">
                        <a:spcBef>
                          <a:spcPts val="0"/>
                        </a:spcBef>
                        <a:spcAft>
                          <a:spcPts val="0"/>
                        </a:spcAft>
                      </a:pPr>
                      <a:r>
                        <a:rPr lang="en-US" sz="1800" dirty="0">
                          <a:effectLst/>
                          <a:latin typeface="Montserrat"/>
                        </a:rPr>
                        <a:t> High school or less </a:t>
                      </a:r>
                      <a:endParaRPr lang="en-US" sz="1800" dirty="0">
                        <a:effectLst/>
                        <a:latin typeface="Montserrat"/>
                        <a:ea typeface="Times New Roman" panose="02020603050405020304" pitchFamily="18" charset="0"/>
                      </a:endParaRPr>
                    </a:p>
                  </a:txBody>
                  <a:tcPr marL="46845" marR="46845" marT="0" marB="0"/>
                </a:tc>
                <a:tc>
                  <a:txBody>
                    <a:bodyPr/>
                    <a:lstStyle/>
                    <a:p>
                      <a:pPr marL="0" marR="0">
                        <a:spcBef>
                          <a:spcPts val="0"/>
                        </a:spcBef>
                        <a:spcAft>
                          <a:spcPts val="0"/>
                        </a:spcAft>
                      </a:pPr>
                      <a:r>
                        <a:rPr lang="en-US" sz="1800">
                          <a:effectLst/>
                          <a:latin typeface="Montserrat"/>
                        </a:rPr>
                        <a:t>2 (22%)</a:t>
                      </a:r>
                      <a:endParaRPr lang="en-US" sz="1800">
                        <a:effectLst/>
                        <a:latin typeface="Montserrat"/>
                        <a:ea typeface="Times New Roman" panose="02020603050405020304" pitchFamily="18" charset="0"/>
                      </a:endParaRPr>
                    </a:p>
                  </a:txBody>
                  <a:tcPr marL="46845" marR="46845" marT="0" marB="0"/>
                </a:tc>
                <a:extLst>
                  <a:ext uri="{0D108BD9-81ED-4DB2-BD59-A6C34878D82A}">
                    <a16:rowId xmlns:a16="http://schemas.microsoft.com/office/drawing/2014/main" val="3870516953"/>
                  </a:ext>
                </a:extLst>
              </a:tr>
              <a:tr h="225213">
                <a:tc>
                  <a:txBody>
                    <a:bodyPr/>
                    <a:lstStyle/>
                    <a:p>
                      <a:pPr marL="0" marR="0">
                        <a:spcBef>
                          <a:spcPts val="0"/>
                        </a:spcBef>
                        <a:spcAft>
                          <a:spcPts val="0"/>
                        </a:spcAft>
                      </a:pPr>
                      <a:r>
                        <a:rPr lang="en-US" sz="1800" dirty="0">
                          <a:effectLst/>
                          <a:latin typeface="Montserrat"/>
                        </a:rPr>
                        <a:t> Some college, no degree </a:t>
                      </a:r>
                      <a:endParaRPr lang="en-US" sz="1800" dirty="0">
                        <a:effectLst/>
                        <a:latin typeface="Montserrat"/>
                        <a:ea typeface="Times New Roman" panose="02020603050405020304" pitchFamily="18" charset="0"/>
                      </a:endParaRPr>
                    </a:p>
                  </a:txBody>
                  <a:tcPr marL="46845" marR="46845" marT="0" marB="0"/>
                </a:tc>
                <a:tc>
                  <a:txBody>
                    <a:bodyPr/>
                    <a:lstStyle/>
                    <a:p>
                      <a:pPr marL="0" marR="0">
                        <a:spcBef>
                          <a:spcPts val="0"/>
                        </a:spcBef>
                        <a:spcAft>
                          <a:spcPts val="0"/>
                        </a:spcAft>
                      </a:pPr>
                      <a:r>
                        <a:rPr lang="en-US" sz="1800">
                          <a:effectLst/>
                          <a:latin typeface="Montserrat"/>
                        </a:rPr>
                        <a:t>2 (22%) </a:t>
                      </a:r>
                      <a:endParaRPr lang="en-US" sz="1800">
                        <a:effectLst/>
                        <a:latin typeface="Montserrat"/>
                        <a:ea typeface="Times New Roman" panose="02020603050405020304" pitchFamily="18" charset="0"/>
                      </a:endParaRPr>
                    </a:p>
                  </a:txBody>
                  <a:tcPr marL="46845" marR="46845" marT="0" marB="0"/>
                </a:tc>
                <a:extLst>
                  <a:ext uri="{0D108BD9-81ED-4DB2-BD59-A6C34878D82A}">
                    <a16:rowId xmlns:a16="http://schemas.microsoft.com/office/drawing/2014/main" val="1267071703"/>
                  </a:ext>
                </a:extLst>
              </a:tr>
              <a:tr h="437175">
                <a:tc>
                  <a:txBody>
                    <a:bodyPr/>
                    <a:lstStyle/>
                    <a:p>
                      <a:pPr marL="0" marR="0">
                        <a:spcBef>
                          <a:spcPts val="0"/>
                        </a:spcBef>
                        <a:spcAft>
                          <a:spcPts val="0"/>
                        </a:spcAft>
                      </a:pPr>
                      <a:r>
                        <a:rPr lang="en-US" sz="1800" dirty="0">
                          <a:effectLst/>
                          <a:latin typeface="Montserrat"/>
                        </a:rPr>
                        <a:t> Associate or Bachelor’s degree</a:t>
                      </a:r>
                      <a:endParaRPr lang="en-US" sz="1800" dirty="0">
                        <a:effectLst/>
                        <a:latin typeface="Montserrat"/>
                        <a:ea typeface="Times New Roman" panose="02020603050405020304" pitchFamily="18" charset="0"/>
                      </a:endParaRPr>
                    </a:p>
                  </a:txBody>
                  <a:tcPr marL="46845" marR="46845" marT="0" marB="0"/>
                </a:tc>
                <a:tc>
                  <a:txBody>
                    <a:bodyPr/>
                    <a:lstStyle/>
                    <a:p>
                      <a:pPr marL="0" marR="0">
                        <a:spcBef>
                          <a:spcPts val="0"/>
                        </a:spcBef>
                        <a:spcAft>
                          <a:spcPts val="0"/>
                        </a:spcAft>
                      </a:pPr>
                      <a:r>
                        <a:rPr lang="en-US" sz="1800" dirty="0">
                          <a:effectLst/>
                          <a:latin typeface="Montserrat"/>
                        </a:rPr>
                        <a:t>5 (56%)</a:t>
                      </a:r>
                    </a:p>
                    <a:p>
                      <a:pPr marL="0" marR="0">
                        <a:spcBef>
                          <a:spcPts val="0"/>
                        </a:spcBef>
                        <a:spcAft>
                          <a:spcPts val="0"/>
                        </a:spcAft>
                      </a:pPr>
                      <a:r>
                        <a:rPr lang="en-US" sz="1800" dirty="0">
                          <a:effectLst/>
                          <a:latin typeface="Montserrat"/>
                        </a:rPr>
                        <a:t> </a:t>
                      </a:r>
                      <a:endParaRPr lang="en-US" sz="1800" dirty="0">
                        <a:effectLst/>
                        <a:latin typeface="Montserrat"/>
                        <a:ea typeface="Times New Roman" panose="02020603050405020304" pitchFamily="18" charset="0"/>
                      </a:endParaRPr>
                    </a:p>
                  </a:txBody>
                  <a:tcPr marL="46845" marR="46845" marT="0" marB="0"/>
                </a:tc>
                <a:extLst>
                  <a:ext uri="{0D108BD9-81ED-4DB2-BD59-A6C34878D82A}">
                    <a16:rowId xmlns:a16="http://schemas.microsoft.com/office/drawing/2014/main" val="355591170"/>
                  </a:ext>
                </a:extLst>
              </a:tr>
              <a:tr h="225213">
                <a:tc>
                  <a:txBody>
                    <a:bodyPr/>
                    <a:lstStyle/>
                    <a:p>
                      <a:pPr marL="0" marR="0">
                        <a:spcBef>
                          <a:spcPts val="0"/>
                        </a:spcBef>
                        <a:spcAft>
                          <a:spcPts val="0"/>
                        </a:spcAft>
                      </a:pPr>
                      <a:r>
                        <a:rPr lang="en-US" sz="1800" b="1" dirty="0">
                          <a:effectLst/>
                          <a:latin typeface="Montserrat"/>
                        </a:rPr>
                        <a:t>Marital Status </a:t>
                      </a:r>
                      <a:endParaRPr lang="en-US" sz="1800" b="1" dirty="0">
                        <a:effectLst/>
                        <a:latin typeface="Montserrat"/>
                        <a:ea typeface="Times New Roman" panose="02020603050405020304" pitchFamily="18" charset="0"/>
                      </a:endParaRPr>
                    </a:p>
                  </a:txBody>
                  <a:tcPr marL="46845" marR="46845" marT="0" marB="0"/>
                </a:tc>
                <a:tc>
                  <a:txBody>
                    <a:bodyPr/>
                    <a:lstStyle/>
                    <a:p>
                      <a:pPr marL="0" marR="0">
                        <a:spcBef>
                          <a:spcPts val="0"/>
                        </a:spcBef>
                        <a:spcAft>
                          <a:spcPts val="0"/>
                        </a:spcAft>
                      </a:pPr>
                      <a:r>
                        <a:rPr lang="en-US" sz="1800" dirty="0">
                          <a:effectLst/>
                          <a:latin typeface="Montserrat"/>
                        </a:rPr>
                        <a:t> </a:t>
                      </a:r>
                      <a:endParaRPr lang="en-US" sz="1800" dirty="0">
                        <a:effectLst/>
                        <a:latin typeface="Montserrat"/>
                        <a:ea typeface="Times New Roman" panose="02020603050405020304" pitchFamily="18" charset="0"/>
                      </a:endParaRPr>
                    </a:p>
                  </a:txBody>
                  <a:tcPr marL="46845" marR="46845" marT="0" marB="0"/>
                </a:tc>
                <a:extLst>
                  <a:ext uri="{0D108BD9-81ED-4DB2-BD59-A6C34878D82A}">
                    <a16:rowId xmlns:a16="http://schemas.microsoft.com/office/drawing/2014/main" val="618171249"/>
                  </a:ext>
                </a:extLst>
              </a:tr>
              <a:tr h="225213">
                <a:tc>
                  <a:txBody>
                    <a:bodyPr/>
                    <a:lstStyle/>
                    <a:p>
                      <a:pPr marL="0" marR="0">
                        <a:spcBef>
                          <a:spcPts val="0"/>
                        </a:spcBef>
                        <a:spcAft>
                          <a:spcPts val="0"/>
                        </a:spcAft>
                      </a:pPr>
                      <a:r>
                        <a:rPr lang="en-US" sz="1800">
                          <a:effectLst/>
                          <a:latin typeface="Montserrat"/>
                        </a:rPr>
                        <a:t>  Married </a:t>
                      </a:r>
                      <a:endParaRPr lang="en-US" sz="1800">
                        <a:effectLst/>
                        <a:latin typeface="Montserrat"/>
                        <a:ea typeface="Times New Roman" panose="02020603050405020304" pitchFamily="18" charset="0"/>
                      </a:endParaRPr>
                    </a:p>
                  </a:txBody>
                  <a:tcPr marL="46845" marR="46845" marT="0" marB="0"/>
                </a:tc>
                <a:tc>
                  <a:txBody>
                    <a:bodyPr/>
                    <a:lstStyle/>
                    <a:p>
                      <a:pPr marL="0" marR="0">
                        <a:spcBef>
                          <a:spcPts val="0"/>
                        </a:spcBef>
                        <a:spcAft>
                          <a:spcPts val="0"/>
                        </a:spcAft>
                      </a:pPr>
                      <a:r>
                        <a:rPr lang="en-US" sz="1800" dirty="0">
                          <a:effectLst/>
                          <a:latin typeface="Montserrat"/>
                        </a:rPr>
                        <a:t>6 (67%) </a:t>
                      </a:r>
                      <a:endParaRPr lang="en-US" sz="1800" dirty="0">
                        <a:effectLst/>
                        <a:latin typeface="Montserrat"/>
                        <a:ea typeface="Times New Roman" panose="02020603050405020304" pitchFamily="18" charset="0"/>
                      </a:endParaRPr>
                    </a:p>
                  </a:txBody>
                  <a:tcPr marL="46845" marR="46845" marT="0" marB="0"/>
                </a:tc>
                <a:extLst>
                  <a:ext uri="{0D108BD9-81ED-4DB2-BD59-A6C34878D82A}">
                    <a16:rowId xmlns:a16="http://schemas.microsoft.com/office/drawing/2014/main" val="1781037285"/>
                  </a:ext>
                </a:extLst>
              </a:tr>
              <a:tr h="225213">
                <a:tc>
                  <a:txBody>
                    <a:bodyPr/>
                    <a:lstStyle/>
                    <a:p>
                      <a:pPr marL="0" marR="0">
                        <a:spcBef>
                          <a:spcPts val="0"/>
                        </a:spcBef>
                        <a:spcAft>
                          <a:spcPts val="0"/>
                        </a:spcAft>
                      </a:pPr>
                      <a:r>
                        <a:rPr lang="en-US" sz="1800">
                          <a:effectLst/>
                          <a:latin typeface="Montserrat"/>
                        </a:rPr>
                        <a:t>  Single or Divorced</a:t>
                      </a:r>
                      <a:endParaRPr lang="en-US" sz="1800">
                        <a:effectLst/>
                        <a:latin typeface="Montserrat"/>
                        <a:ea typeface="Times New Roman" panose="02020603050405020304" pitchFamily="18" charset="0"/>
                      </a:endParaRPr>
                    </a:p>
                  </a:txBody>
                  <a:tcPr marL="46845" marR="46845" marT="0" marB="0"/>
                </a:tc>
                <a:tc>
                  <a:txBody>
                    <a:bodyPr/>
                    <a:lstStyle/>
                    <a:p>
                      <a:pPr marL="0" marR="0">
                        <a:spcBef>
                          <a:spcPts val="0"/>
                        </a:spcBef>
                        <a:spcAft>
                          <a:spcPts val="0"/>
                        </a:spcAft>
                      </a:pPr>
                      <a:r>
                        <a:rPr lang="en-US" sz="1800" dirty="0">
                          <a:effectLst/>
                          <a:latin typeface="Montserrat"/>
                        </a:rPr>
                        <a:t>3 (33%)</a:t>
                      </a:r>
                      <a:endParaRPr lang="en-US" sz="1800" dirty="0">
                        <a:effectLst/>
                        <a:latin typeface="Montserrat"/>
                        <a:ea typeface="Times New Roman" panose="02020603050405020304" pitchFamily="18" charset="0"/>
                      </a:endParaRPr>
                    </a:p>
                  </a:txBody>
                  <a:tcPr marL="46845" marR="46845" marT="0" marB="0"/>
                </a:tc>
                <a:extLst>
                  <a:ext uri="{0D108BD9-81ED-4DB2-BD59-A6C34878D82A}">
                    <a16:rowId xmlns:a16="http://schemas.microsoft.com/office/drawing/2014/main" val="3988042791"/>
                  </a:ext>
                </a:extLst>
              </a:tr>
              <a:tr h="225213">
                <a:tc>
                  <a:txBody>
                    <a:bodyPr/>
                    <a:lstStyle/>
                    <a:p>
                      <a:pPr marL="0" marR="0">
                        <a:spcBef>
                          <a:spcPts val="0"/>
                        </a:spcBef>
                        <a:spcAft>
                          <a:spcPts val="0"/>
                        </a:spcAft>
                      </a:pPr>
                      <a:r>
                        <a:rPr lang="en-US" sz="1800">
                          <a:effectLst/>
                          <a:latin typeface="Montserrat"/>
                        </a:rPr>
                        <a:t> </a:t>
                      </a:r>
                      <a:endParaRPr lang="en-US" sz="1800">
                        <a:effectLst/>
                        <a:latin typeface="Montserrat"/>
                        <a:ea typeface="Times New Roman" panose="02020603050405020304" pitchFamily="18" charset="0"/>
                      </a:endParaRPr>
                    </a:p>
                  </a:txBody>
                  <a:tcPr marL="46845" marR="46845" marT="0" marB="0"/>
                </a:tc>
                <a:tc>
                  <a:txBody>
                    <a:bodyPr/>
                    <a:lstStyle/>
                    <a:p>
                      <a:pPr marL="0" marR="0">
                        <a:spcBef>
                          <a:spcPts val="0"/>
                        </a:spcBef>
                        <a:spcAft>
                          <a:spcPts val="0"/>
                        </a:spcAft>
                      </a:pPr>
                      <a:r>
                        <a:rPr lang="en-US" sz="1800" dirty="0">
                          <a:effectLst/>
                          <a:latin typeface="Montserrat"/>
                        </a:rPr>
                        <a:t> </a:t>
                      </a:r>
                      <a:endParaRPr lang="en-US" sz="1800" dirty="0">
                        <a:effectLst/>
                        <a:latin typeface="Montserrat"/>
                        <a:ea typeface="Times New Roman" panose="02020603050405020304" pitchFamily="18" charset="0"/>
                      </a:endParaRPr>
                    </a:p>
                  </a:txBody>
                  <a:tcPr marL="46845" marR="46845" marT="0" marB="0"/>
                </a:tc>
                <a:extLst>
                  <a:ext uri="{0D108BD9-81ED-4DB2-BD59-A6C34878D82A}">
                    <a16:rowId xmlns:a16="http://schemas.microsoft.com/office/drawing/2014/main" val="3409349205"/>
                  </a:ext>
                </a:extLst>
              </a:tr>
              <a:tr h="225213">
                <a:tc>
                  <a:txBody>
                    <a:bodyPr/>
                    <a:lstStyle/>
                    <a:p>
                      <a:pPr marL="0" marR="0">
                        <a:spcBef>
                          <a:spcPts val="0"/>
                        </a:spcBef>
                        <a:spcAft>
                          <a:spcPts val="0"/>
                        </a:spcAft>
                      </a:pPr>
                      <a:r>
                        <a:rPr lang="en-US" sz="1800" b="1" dirty="0">
                          <a:effectLst/>
                          <a:latin typeface="Montserrat"/>
                        </a:rPr>
                        <a:t>Employed</a:t>
                      </a:r>
                      <a:endParaRPr lang="en-US" sz="1800" b="1" dirty="0">
                        <a:effectLst/>
                        <a:latin typeface="Montserrat"/>
                        <a:ea typeface="Times New Roman" panose="02020603050405020304" pitchFamily="18" charset="0"/>
                      </a:endParaRPr>
                    </a:p>
                  </a:txBody>
                  <a:tcPr marL="46845" marR="46845" marT="0" marB="0"/>
                </a:tc>
                <a:tc>
                  <a:txBody>
                    <a:bodyPr/>
                    <a:lstStyle/>
                    <a:p>
                      <a:pPr marL="0" marR="0">
                        <a:spcBef>
                          <a:spcPts val="0"/>
                        </a:spcBef>
                        <a:spcAft>
                          <a:spcPts val="0"/>
                        </a:spcAft>
                      </a:pPr>
                      <a:r>
                        <a:rPr lang="en-US" sz="1800" dirty="0">
                          <a:effectLst/>
                          <a:latin typeface="Montserrat"/>
                        </a:rPr>
                        <a:t> </a:t>
                      </a:r>
                      <a:endParaRPr lang="en-US" sz="1800" dirty="0">
                        <a:effectLst/>
                        <a:latin typeface="Montserrat"/>
                        <a:ea typeface="Times New Roman" panose="02020603050405020304" pitchFamily="18" charset="0"/>
                      </a:endParaRPr>
                    </a:p>
                  </a:txBody>
                  <a:tcPr marL="46845" marR="46845" marT="0" marB="0"/>
                </a:tc>
                <a:extLst>
                  <a:ext uri="{0D108BD9-81ED-4DB2-BD59-A6C34878D82A}">
                    <a16:rowId xmlns:a16="http://schemas.microsoft.com/office/drawing/2014/main" val="3266018586"/>
                  </a:ext>
                </a:extLst>
              </a:tr>
              <a:tr h="225213">
                <a:tc>
                  <a:txBody>
                    <a:bodyPr/>
                    <a:lstStyle/>
                    <a:p>
                      <a:pPr marL="0" marR="0">
                        <a:spcBef>
                          <a:spcPts val="0"/>
                        </a:spcBef>
                        <a:spcAft>
                          <a:spcPts val="0"/>
                        </a:spcAft>
                      </a:pPr>
                      <a:r>
                        <a:rPr lang="en-US" sz="1800">
                          <a:effectLst/>
                          <a:latin typeface="Montserrat"/>
                        </a:rPr>
                        <a:t>  Yes </a:t>
                      </a:r>
                      <a:endParaRPr lang="en-US" sz="1800">
                        <a:effectLst/>
                        <a:latin typeface="Montserrat"/>
                        <a:ea typeface="Times New Roman" panose="02020603050405020304" pitchFamily="18" charset="0"/>
                      </a:endParaRPr>
                    </a:p>
                  </a:txBody>
                  <a:tcPr marL="46845" marR="46845" marT="0" marB="0"/>
                </a:tc>
                <a:tc>
                  <a:txBody>
                    <a:bodyPr/>
                    <a:lstStyle/>
                    <a:p>
                      <a:pPr marL="0" marR="0">
                        <a:spcBef>
                          <a:spcPts val="0"/>
                        </a:spcBef>
                        <a:spcAft>
                          <a:spcPts val="0"/>
                        </a:spcAft>
                      </a:pPr>
                      <a:r>
                        <a:rPr lang="en-US" sz="1800" dirty="0">
                          <a:effectLst/>
                          <a:latin typeface="Montserrat"/>
                        </a:rPr>
                        <a:t>6 (67%)</a:t>
                      </a:r>
                      <a:endParaRPr lang="en-US" sz="1800" dirty="0">
                        <a:effectLst/>
                        <a:latin typeface="Montserrat"/>
                        <a:ea typeface="Times New Roman" panose="02020603050405020304" pitchFamily="18" charset="0"/>
                      </a:endParaRPr>
                    </a:p>
                  </a:txBody>
                  <a:tcPr marL="46845" marR="46845" marT="0" marB="0"/>
                </a:tc>
                <a:extLst>
                  <a:ext uri="{0D108BD9-81ED-4DB2-BD59-A6C34878D82A}">
                    <a16:rowId xmlns:a16="http://schemas.microsoft.com/office/drawing/2014/main" val="3980642961"/>
                  </a:ext>
                </a:extLst>
              </a:tr>
              <a:tr h="225213">
                <a:tc>
                  <a:txBody>
                    <a:bodyPr/>
                    <a:lstStyle/>
                    <a:p>
                      <a:pPr marL="0" marR="0">
                        <a:spcBef>
                          <a:spcPts val="0"/>
                        </a:spcBef>
                        <a:spcAft>
                          <a:spcPts val="0"/>
                        </a:spcAft>
                      </a:pPr>
                      <a:r>
                        <a:rPr lang="en-US" sz="1800" dirty="0">
                          <a:effectLst/>
                          <a:latin typeface="Montserrat"/>
                        </a:rPr>
                        <a:t>  No</a:t>
                      </a:r>
                      <a:endParaRPr lang="en-US" sz="1800" dirty="0">
                        <a:effectLst/>
                        <a:latin typeface="Montserrat"/>
                        <a:ea typeface="Times New Roman" panose="02020603050405020304" pitchFamily="18" charset="0"/>
                      </a:endParaRPr>
                    </a:p>
                  </a:txBody>
                  <a:tcPr marL="46845" marR="46845" marT="0" marB="0"/>
                </a:tc>
                <a:tc>
                  <a:txBody>
                    <a:bodyPr/>
                    <a:lstStyle/>
                    <a:p>
                      <a:pPr marL="0" marR="0">
                        <a:spcBef>
                          <a:spcPts val="0"/>
                        </a:spcBef>
                        <a:spcAft>
                          <a:spcPts val="0"/>
                        </a:spcAft>
                      </a:pPr>
                      <a:r>
                        <a:rPr lang="en-US" sz="1800" dirty="0">
                          <a:effectLst/>
                          <a:latin typeface="Montserrat"/>
                        </a:rPr>
                        <a:t>3 (33%) </a:t>
                      </a:r>
                      <a:endParaRPr lang="en-US" sz="1800" dirty="0">
                        <a:effectLst/>
                        <a:latin typeface="Montserrat"/>
                        <a:ea typeface="Times New Roman" panose="02020603050405020304" pitchFamily="18" charset="0"/>
                      </a:endParaRPr>
                    </a:p>
                  </a:txBody>
                  <a:tcPr marL="46845" marR="46845" marT="0" marB="0"/>
                </a:tc>
                <a:extLst>
                  <a:ext uri="{0D108BD9-81ED-4DB2-BD59-A6C34878D82A}">
                    <a16:rowId xmlns:a16="http://schemas.microsoft.com/office/drawing/2014/main" val="427394466"/>
                  </a:ext>
                </a:extLst>
              </a:tr>
              <a:tr h="225213">
                <a:tc>
                  <a:txBody>
                    <a:bodyPr/>
                    <a:lstStyle/>
                    <a:p>
                      <a:pPr marL="0" marR="0">
                        <a:spcBef>
                          <a:spcPts val="0"/>
                        </a:spcBef>
                        <a:spcAft>
                          <a:spcPts val="0"/>
                        </a:spcAft>
                      </a:pPr>
                      <a:r>
                        <a:rPr lang="en-US" sz="1800" dirty="0">
                          <a:effectLst/>
                          <a:latin typeface="Montserrat"/>
                        </a:rPr>
                        <a:t> </a:t>
                      </a:r>
                      <a:endParaRPr lang="en-US" sz="1800" dirty="0">
                        <a:effectLst/>
                        <a:latin typeface="Montserrat"/>
                        <a:ea typeface="Times New Roman" panose="02020603050405020304" pitchFamily="18" charset="0"/>
                      </a:endParaRPr>
                    </a:p>
                  </a:txBody>
                  <a:tcPr marL="46845" marR="46845" marT="0" marB="0"/>
                </a:tc>
                <a:tc>
                  <a:txBody>
                    <a:bodyPr/>
                    <a:lstStyle/>
                    <a:p>
                      <a:pPr marL="0" marR="0">
                        <a:spcBef>
                          <a:spcPts val="0"/>
                        </a:spcBef>
                        <a:spcAft>
                          <a:spcPts val="0"/>
                        </a:spcAft>
                      </a:pPr>
                      <a:r>
                        <a:rPr lang="en-US" sz="1800" dirty="0">
                          <a:effectLst/>
                          <a:latin typeface="Montserrat"/>
                        </a:rPr>
                        <a:t> </a:t>
                      </a:r>
                      <a:endParaRPr lang="en-US" sz="1800" dirty="0">
                        <a:effectLst/>
                        <a:latin typeface="Montserrat"/>
                        <a:ea typeface="Times New Roman" panose="02020603050405020304" pitchFamily="18" charset="0"/>
                      </a:endParaRPr>
                    </a:p>
                  </a:txBody>
                  <a:tcPr marL="46845" marR="46845" marT="0" marB="0"/>
                </a:tc>
                <a:extLst>
                  <a:ext uri="{0D108BD9-81ED-4DB2-BD59-A6C34878D82A}">
                    <a16:rowId xmlns:a16="http://schemas.microsoft.com/office/drawing/2014/main" val="4255997540"/>
                  </a:ext>
                </a:extLst>
              </a:tr>
              <a:tr h="225213">
                <a:tc>
                  <a:txBody>
                    <a:bodyPr/>
                    <a:lstStyle/>
                    <a:p>
                      <a:pPr marL="0" marR="0">
                        <a:spcBef>
                          <a:spcPts val="0"/>
                        </a:spcBef>
                        <a:spcAft>
                          <a:spcPts val="0"/>
                        </a:spcAft>
                      </a:pPr>
                      <a:r>
                        <a:rPr lang="en-US" sz="1800" b="1" dirty="0">
                          <a:effectLst/>
                          <a:latin typeface="Montserrat"/>
                        </a:rPr>
                        <a:t>Cancer diagnosis</a:t>
                      </a:r>
                      <a:endParaRPr lang="en-US" sz="1800" b="1" dirty="0">
                        <a:effectLst/>
                        <a:latin typeface="Montserrat"/>
                        <a:ea typeface="Times New Roman" panose="02020603050405020304" pitchFamily="18" charset="0"/>
                      </a:endParaRPr>
                    </a:p>
                  </a:txBody>
                  <a:tcPr marL="46845" marR="46845" marT="0" marB="0"/>
                </a:tc>
                <a:tc>
                  <a:txBody>
                    <a:bodyPr/>
                    <a:lstStyle/>
                    <a:p>
                      <a:pPr marL="0" marR="0">
                        <a:spcBef>
                          <a:spcPts val="0"/>
                        </a:spcBef>
                        <a:spcAft>
                          <a:spcPts val="0"/>
                        </a:spcAft>
                      </a:pPr>
                      <a:r>
                        <a:rPr lang="en-US" sz="1800" dirty="0">
                          <a:effectLst/>
                          <a:latin typeface="Montserrat"/>
                        </a:rPr>
                        <a:t> </a:t>
                      </a:r>
                      <a:endParaRPr lang="en-US" sz="1800" dirty="0">
                        <a:effectLst/>
                        <a:latin typeface="Montserrat"/>
                        <a:ea typeface="Times New Roman" panose="02020603050405020304" pitchFamily="18" charset="0"/>
                      </a:endParaRPr>
                    </a:p>
                  </a:txBody>
                  <a:tcPr marL="46845" marR="46845" marT="0" marB="0"/>
                </a:tc>
                <a:extLst>
                  <a:ext uri="{0D108BD9-81ED-4DB2-BD59-A6C34878D82A}">
                    <a16:rowId xmlns:a16="http://schemas.microsoft.com/office/drawing/2014/main" val="303462353"/>
                  </a:ext>
                </a:extLst>
              </a:tr>
              <a:tr h="225213">
                <a:tc>
                  <a:txBody>
                    <a:bodyPr/>
                    <a:lstStyle/>
                    <a:p>
                      <a:pPr marL="0" marR="0">
                        <a:spcBef>
                          <a:spcPts val="0"/>
                        </a:spcBef>
                        <a:spcAft>
                          <a:spcPts val="0"/>
                        </a:spcAft>
                      </a:pPr>
                      <a:r>
                        <a:rPr lang="en-US" sz="1800">
                          <a:effectLst/>
                          <a:latin typeface="Montserrat"/>
                        </a:rPr>
                        <a:t>  Breast</a:t>
                      </a:r>
                      <a:endParaRPr lang="en-US" sz="1800">
                        <a:effectLst/>
                        <a:latin typeface="Montserrat"/>
                        <a:ea typeface="Times New Roman" panose="02020603050405020304" pitchFamily="18" charset="0"/>
                      </a:endParaRPr>
                    </a:p>
                  </a:txBody>
                  <a:tcPr marL="46845" marR="46845" marT="0" marB="0"/>
                </a:tc>
                <a:tc>
                  <a:txBody>
                    <a:bodyPr/>
                    <a:lstStyle/>
                    <a:p>
                      <a:pPr marL="0" marR="0">
                        <a:spcBef>
                          <a:spcPts val="0"/>
                        </a:spcBef>
                        <a:spcAft>
                          <a:spcPts val="0"/>
                        </a:spcAft>
                      </a:pPr>
                      <a:r>
                        <a:rPr lang="en-US" sz="1800" dirty="0">
                          <a:effectLst/>
                          <a:latin typeface="Montserrat"/>
                        </a:rPr>
                        <a:t>5 (56%)</a:t>
                      </a:r>
                      <a:endParaRPr lang="en-US" sz="1800" dirty="0">
                        <a:effectLst/>
                        <a:latin typeface="Montserrat"/>
                        <a:ea typeface="Times New Roman" panose="02020603050405020304" pitchFamily="18" charset="0"/>
                      </a:endParaRPr>
                    </a:p>
                  </a:txBody>
                  <a:tcPr marL="46845" marR="46845" marT="0" marB="0"/>
                </a:tc>
                <a:extLst>
                  <a:ext uri="{0D108BD9-81ED-4DB2-BD59-A6C34878D82A}">
                    <a16:rowId xmlns:a16="http://schemas.microsoft.com/office/drawing/2014/main" val="3568135823"/>
                  </a:ext>
                </a:extLst>
              </a:tr>
              <a:tr h="225213">
                <a:tc>
                  <a:txBody>
                    <a:bodyPr/>
                    <a:lstStyle/>
                    <a:p>
                      <a:pPr marL="0" marR="0">
                        <a:spcBef>
                          <a:spcPts val="0"/>
                        </a:spcBef>
                        <a:spcAft>
                          <a:spcPts val="0"/>
                        </a:spcAft>
                      </a:pPr>
                      <a:r>
                        <a:rPr lang="en-US" sz="1800">
                          <a:effectLst/>
                          <a:latin typeface="Montserrat"/>
                        </a:rPr>
                        <a:t>  Thyroid</a:t>
                      </a:r>
                      <a:endParaRPr lang="en-US" sz="1800">
                        <a:effectLst/>
                        <a:latin typeface="Montserrat"/>
                        <a:ea typeface="Times New Roman" panose="02020603050405020304" pitchFamily="18" charset="0"/>
                      </a:endParaRPr>
                    </a:p>
                  </a:txBody>
                  <a:tcPr marL="46845" marR="46845" marT="0" marB="0"/>
                </a:tc>
                <a:tc>
                  <a:txBody>
                    <a:bodyPr/>
                    <a:lstStyle/>
                    <a:p>
                      <a:pPr marL="0" marR="0">
                        <a:spcBef>
                          <a:spcPts val="0"/>
                        </a:spcBef>
                        <a:spcAft>
                          <a:spcPts val="0"/>
                        </a:spcAft>
                      </a:pPr>
                      <a:r>
                        <a:rPr lang="en-US" sz="1800" dirty="0">
                          <a:effectLst/>
                          <a:latin typeface="Montserrat"/>
                        </a:rPr>
                        <a:t>2 (22%)</a:t>
                      </a:r>
                      <a:endParaRPr lang="en-US" sz="1800" dirty="0">
                        <a:effectLst/>
                        <a:latin typeface="Montserrat"/>
                        <a:ea typeface="Times New Roman" panose="02020603050405020304" pitchFamily="18" charset="0"/>
                      </a:endParaRPr>
                    </a:p>
                  </a:txBody>
                  <a:tcPr marL="46845" marR="46845" marT="0" marB="0"/>
                </a:tc>
                <a:extLst>
                  <a:ext uri="{0D108BD9-81ED-4DB2-BD59-A6C34878D82A}">
                    <a16:rowId xmlns:a16="http://schemas.microsoft.com/office/drawing/2014/main" val="1449769051"/>
                  </a:ext>
                </a:extLst>
              </a:tr>
              <a:tr h="225213">
                <a:tc>
                  <a:txBody>
                    <a:bodyPr/>
                    <a:lstStyle/>
                    <a:p>
                      <a:pPr marL="0" marR="0">
                        <a:spcBef>
                          <a:spcPts val="0"/>
                        </a:spcBef>
                        <a:spcAft>
                          <a:spcPts val="0"/>
                        </a:spcAft>
                      </a:pPr>
                      <a:r>
                        <a:rPr lang="en-US" sz="1800">
                          <a:effectLst/>
                          <a:latin typeface="Montserrat"/>
                        </a:rPr>
                        <a:t>  Ovarian</a:t>
                      </a:r>
                      <a:endParaRPr lang="en-US" sz="1800">
                        <a:effectLst/>
                        <a:latin typeface="Montserrat"/>
                        <a:ea typeface="Times New Roman" panose="02020603050405020304" pitchFamily="18" charset="0"/>
                      </a:endParaRPr>
                    </a:p>
                  </a:txBody>
                  <a:tcPr marL="46845" marR="46845" marT="0" marB="0"/>
                </a:tc>
                <a:tc>
                  <a:txBody>
                    <a:bodyPr/>
                    <a:lstStyle/>
                    <a:p>
                      <a:pPr marL="0" marR="0">
                        <a:spcBef>
                          <a:spcPts val="0"/>
                        </a:spcBef>
                        <a:spcAft>
                          <a:spcPts val="0"/>
                        </a:spcAft>
                      </a:pPr>
                      <a:r>
                        <a:rPr lang="en-US" sz="1800" dirty="0">
                          <a:effectLst/>
                          <a:latin typeface="Montserrat"/>
                        </a:rPr>
                        <a:t>2 (22%)</a:t>
                      </a:r>
                      <a:endParaRPr lang="en-US" sz="1800" dirty="0">
                        <a:effectLst/>
                        <a:latin typeface="Montserrat"/>
                        <a:ea typeface="Times New Roman" panose="02020603050405020304" pitchFamily="18" charset="0"/>
                      </a:endParaRPr>
                    </a:p>
                  </a:txBody>
                  <a:tcPr marL="46845" marR="46845" marT="0" marB="0"/>
                </a:tc>
                <a:extLst>
                  <a:ext uri="{0D108BD9-81ED-4DB2-BD59-A6C34878D82A}">
                    <a16:rowId xmlns:a16="http://schemas.microsoft.com/office/drawing/2014/main" val="2198073250"/>
                  </a:ext>
                </a:extLst>
              </a:tr>
            </a:tbl>
          </a:graphicData>
        </a:graphic>
      </p:graphicFrame>
      <p:sp>
        <p:nvSpPr>
          <p:cNvPr id="4" name="Arrow: Right 3">
            <a:extLst>
              <a:ext uri="{FF2B5EF4-FFF2-40B4-BE49-F238E27FC236}">
                <a16:creationId xmlns:a16="http://schemas.microsoft.com/office/drawing/2014/main" id="{FCCC1BB5-59B9-493D-AFF1-6CBCEA7BFF07}"/>
              </a:ext>
            </a:extLst>
          </p:cNvPr>
          <p:cNvSpPr/>
          <p:nvPr/>
        </p:nvSpPr>
        <p:spPr>
          <a:xfrm>
            <a:off x="314304" y="2028820"/>
            <a:ext cx="547179" cy="1969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8EA30BDC-E8A3-4CED-B3E9-DA66F260F683}"/>
              </a:ext>
            </a:extLst>
          </p:cNvPr>
          <p:cNvSpPr/>
          <p:nvPr/>
        </p:nvSpPr>
        <p:spPr>
          <a:xfrm>
            <a:off x="314303" y="2868015"/>
            <a:ext cx="547179" cy="1969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AE6B8CEF-E4C1-4C0A-9DB7-F68D5DB31D5C}"/>
              </a:ext>
            </a:extLst>
          </p:cNvPr>
          <p:cNvSpPr/>
          <p:nvPr/>
        </p:nvSpPr>
        <p:spPr>
          <a:xfrm>
            <a:off x="314304" y="4887654"/>
            <a:ext cx="547179" cy="1969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7619C8FE-8193-443B-9CF3-77860BAEA5B1}"/>
              </a:ext>
            </a:extLst>
          </p:cNvPr>
          <p:cNvSpPr/>
          <p:nvPr/>
        </p:nvSpPr>
        <p:spPr>
          <a:xfrm>
            <a:off x="5352354" y="2629591"/>
            <a:ext cx="547179" cy="1969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B79483C8-1448-42E8-ACE9-9A3512BDE168}"/>
              </a:ext>
            </a:extLst>
          </p:cNvPr>
          <p:cNvSpPr/>
          <p:nvPr/>
        </p:nvSpPr>
        <p:spPr>
          <a:xfrm>
            <a:off x="5352353" y="4492576"/>
            <a:ext cx="547179" cy="1969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ABBFE18D-231F-4839-968F-43399F5065D2}"/>
              </a:ext>
            </a:extLst>
          </p:cNvPr>
          <p:cNvSpPr/>
          <p:nvPr/>
        </p:nvSpPr>
        <p:spPr>
          <a:xfrm>
            <a:off x="5291967" y="5359205"/>
            <a:ext cx="547179" cy="1969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38F6BD11-B3E7-42BA-8C04-7C56DD3E9FD6}"/>
              </a:ext>
            </a:extLst>
          </p:cNvPr>
          <p:cNvSpPr/>
          <p:nvPr/>
        </p:nvSpPr>
        <p:spPr>
          <a:xfrm>
            <a:off x="5352352" y="3429000"/>
            <a:ext cx="547179" cy="1969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551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2" grpId="0" animBg="1"/>
      <p:bldP spid="13" grpId="0" animBg="1"/>
      <p:bldP spid="16"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7E283D-62D5-2542-B1A3-92EF42A3AF48}"/>
              </a:ext>
            </a:extLst>
          </p:cNvPr>
          <p:cNvSpPr>
            <a:spLocks noGrp="1"/>
          </p:cNvSpPr>
          <p:nvPr>
            <p:ph type="body" sz="quarter" idx="13"/>
          </p:nvPr>
        </p:nvSpPr>
        <p:spPr>
          <a:xfrm>
            <a:off x="357188" y="416016"/>
            <a:ext cx="11018568" cy="650875"/>
          </a:xfrm>
        </p:spPr>
        <p:txBody>
          <a:bodyPr/>
          <a:lstStyle/>
          <a:p>
            <a:r>
              <a:rPr lang="en-US" sz="2800" dirty="0"/>
              <a:t>Not letting the cancer take any more than it had from me</a:t>
            </a:r>
            <a:endParaRPr lang="en-US" dirty="0"/>
          </a:p>
        </p:txBody>
      </p:sp>
      <p:sp>
        <p:nvSpPr>
          <p:cNvPr id="3" name="Text Placeholder 2">
            <a:extLst>
              <a:ext uri="{FF2B5EF4-FFF2-40B4-BE49-F238E27FC236}">
                <a16:creationId xmlns:a16="http://schemas.microsoft.com/office/drawing/2014/main" id="{C088F52B-FF3B-4544-9335-C13845B11573}"/>
              </a:ext>
            </a:extLst>
          </p:cNvPr>
          <p:cNvSpPr>
            <a:spLocks noGrp="1"/>
          </p:cNvSpPr>
          <p:nvPr>
            <p:ph type="body" sz="quarter" idx="14"/>
          </p:nvPr>
        </p:nvSpPr>
        <p:spPr>
          <a:xfrm>
            <a:off x="357188" y="2049085"/>
            <a:ext cx="5738812" cy="511498"/>
          </a:xfrm>
        </p:spPr>
        <p:txBody>
          <a:bodyPr/>
          <a:lstStyle/>
          <a:p>
            <a:r>
              <a:rPr lang="en-US" sz="3600" dirty="0"/>
              <a:t>3 major themes:</a:t>
            </a:r>
          </a:p>
        </p:txBody>
      </p:sp>
      <p:sp>
        <p:nvSpPr>
          <p:cNvPr id="4" name="Text Placeholder 3">
            <a:extLst>
              <a:ext uri="{FF2B5EF4-FFF2-40B4-BE49-F238E27FC236}">
                <a16:creationId xmlns:a16="http://schemas.microsoft.com/office/drawing/2014/main" id="{C0C24451-B549-274C-8E39-BEFE620F2216}"/>
              </a:ext>
            </a:extLst>
          </p:cNvPr>
          <p:cNvSpPr>
            <a:spLocks noGrp="1"/>
          </p:cNvSpPr>
          <p:nvPr>
            <p:ph type="body" sz="quarter" idx="15"/>
          </p:nvPr>
        </p:nvSpPr>
        <p:spPr>
          <a:xfrm>
            <a:off x="357188" y="2955675"/>
            <a:ext cx="5738812" cy="2797641"/>
          </a:xfrm>
        </p:spPr>
        <p:txBody>
          <a:bodyPr/>
          <a:lstStyle/>
          <a:p>
            <a:pPr marL="514350" indent="-514350">
              <a:buFont typeface="+mj-lt"/>
              <a:buAutoNum type="arabicPeriod"/>
            </a:pPr>
            <a:r>
              <a:rPr lang="en-US" sz="2800" dirty="0"/>
              <a:t>Having the Most Difficult Time of My Life</a:t>
            </a:r>
          </a:p>
          <a:p>
            <a:pPr marL="514350" indent="-514350">
              <a:buFont typeface="+mj-lt"/>
              <a:buAutoNum type="arabicPeriod"/>
            </a:pPr>
            <a:r>
              <a:rPr lang="en-US" sz="2800" dirty="0"/>
              <a:t>Figuring Out How to Live Day-By-Day</a:t>
            </a:r>
          </a:p>
          <a:p>
            <a:pPr marL="514350" indent="-514350">
              <a:buFont typeface="+mj-lt"/>
              <a:buAutoNum type="arabicPeriod"/>
            </a:pPr>
            <a:r>
              <a:rPr lang="en-US" sz="2800" dirty="0"/>
              <a:t>Giving Me the Strength to Fight and Carry On</a:t>
            </a:r>
            <a:endParaRPr lang="en-US" dirty="0"/>
          </a:p>
        </p:txBody>
      </p:sp>
      <p:pic>
        <p:nvPicPr>
          <p:cNvPr id="7" name="Content Placeholder 6">
            <a:extLst>
              <a:ext uri="{FF2B5EF4-FFF2-40B4-BE49-F238E27FC236}">
                <a16:creationId xmlns:a16="http://schemas.microsoft.com/office/drawing/2014/main" id="{3CB501C0-F4F1-49E3-91C0-A9186A91D9D6}"/>
              </a:ext>
            </a:extLst>
          </p:cNvPr>
          <p:cNvPicPr>
            <a:picLocks noGrp="1" noChangeAspect="1"/>
          </p:cNvPicPr>
          <p:nvPr>
            <p:ph sz="half" idx="1"/>
          </p:nvPr>
        </p:nvPicPr>
        <p:blipFill>
          <a:blip r:embed="rId3"/>
          <a:stretch>
            <a:fillRect/>
          </a:stretch>
        </p:blipFill>
        <p:spPr>
          <a:xfrm>
            <a:off x="6454775" y="2304834"/>
            <a:ext cx="5181600" cy="3448482"/>
          </a:xfrm>
        </p:spPr>
      </p:pic>
    </p:spTree>
    <p:extLst>
      <p:ext uri="{BB962C8B-B14F-4D97-AF65-F5344CB8AC3E}">
        <p14:creationId xmlns:p14="http://schemas.microsoft.com/office/powerpoint/2010/main" val="282067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4"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D1BB21-2DAC-AB4C-B060-F52556EC8D3B}"/>
              </a:ext>
            </a:extLst>
          </p:cNvPr>
          <p:cNvSpPr>
            <a:spLocks noGrp="1"/>
          </p:cNvSpPr>
          <p:nvPr>
            <p:ph type="body" sz="quarter" idx="13"/>
          </p:nvPr>
        </p:nvSpPr>
        <p:spPr/>
        <p:txBody>
          <a:bodyPr/>
          <a:lstStyle/>
          <a:p>
            <a:r>
              <a:rPr lang="en-US" sz="4000" dirty="0"/>
              <a:t>1. Having the most difficult time of my life</a:t>
            </a:r>
          </a:p>
        </p:txBody>
      </p:sp>
      <p:sp>
        <p:nvSpPr>
          <p:cNvPr id="4" name="Content Placeholder 3">
            <a:extLst>
              <a:ext uri="{FF2B5EF4-FFF2-40B4-BE49-F238E27FC236}">
                <a16:creationId xmlns:a16="http://schemas.microsoft.com/office/drawing/2014/main" id="{770EF074-AE88-EF49-B274-8967BB4FE67F}"/>
              </a:ext>
            </a:extLst>
          </p:cNvPr>
          <p:cNvSpPr>
            <a:spLocks noGrp="1"/>
          </p:cNvSpPr>
          <p:nvPr>
            <p:ph sz="half" idx="1"/>
          </p:nvPr>
        </p:nvSpPr>
        <p:spPr>
          <a:xfrm>
            <a:off x="736461" y="3361668"/>
            <a:ext cx="3225804" cy="3132067"/>
          </a:xfrm>
        </p:spPr>
        <p:txBody>
          <a:bodyPr>
            <a:normAutofit/>
          </a:bodyPr>
          <a:lstStyle/>
          <a:p>
            <a:r>
              <a:rPr lang="en-US" sz="2400" dirty="0"/>
              <a:t>“I don’t feel like I was really prepared or educated very well for after effects.” </a:t>
            </a:r>
          </a:p>
        </p:txBody>
      </p:sp>
      <p:sp>
        <p:nvSpPr>
          <p:cNvPr id="5" name="Text Placeholder 4">
            <a:extLst>
              <a:ext uri="{FF2B5EF4-FFF2-40B4-BE49-F238E27FC236}">
                <a16:creationId xmlns:a16="http://schemas.microsoft.com/office/drawing/2014/main" id="{7B8C9CA0-37DF-DD47-9877-3D075D86DA03}"/>
              </a:ext>
            </a:extLst>
          </p:cNvPr>
          <p:cNvSpPr>
            <a:spLocks noGrp="1"/>
          </p:cNvSpPr>
          <p:nvPr>
            <p:ph type="body" sz="quarter" idx="16"/>
          </p:nvPr>
        </p:nvSpPr>
        <p:spPr>
          <a:xfrm>
            <a:off x="736461" y="1323353"/>
            <a:ext cx="3225803" cy="560761"/>
          </a:xfrm>
        </p:spPr>
        <p:txBody>
          <a:bodyPr/>
          <a:lstStyle/>
          <a:p>
            <a:r>
              <a:rPr lang="en-US" sz="2800" dirty="0"/>
              <a:t>Feeling like treatment is worse then the disease</a:t>
            </a:r>
          </a:p>
        </p:txBody>
      </p:sp>
      <p:sp>
        <p:nvSpPr>
          <p:cNvPr id="7" name="Content Placeholder 6">
            <a:extLst>
              <a:ext uri="{FF2B5EF4-FFF2-40B4-BE49-F238E27FC236}">
                <a16:creationId xmlns:a16="http://schemas.microsoft.com/office/drawing/2014/main" id="{CEDF258D-FA53-3047-9090-B6BB38F8648B}"/>
              </a:ext>
            </a:extLst>
          </p:cNvPr>
          <p:cNvSpPr>
            <a:spLocks noGrp="1"/>
          </p:cNvSpPr>
          <p:nvPr>
            <p:ph sz="half" idx="18"/>
          </p:nvPr>
        </p:nvSpPr>
        <p:spPr>
          <a:xfrm>
            <a:off x="4647040" y="3361452"/>
            <a:ext cx="3225804" cy="3132067"/>
          </a:xfrm>
        </p:spPr>
        <p:txBody>
          <a:bodyPr>
            <a:normAutofit/>
          </a:bodyPr>
          <a:lstStyle/>
          <a:p>
            <a:r>
              <a:rPr lang="en-US" sz="2400" dirty="0"/>
              <a:t>“My self-image was… crazy…my hair started falling off. It was very emotional, very disturbing.”</a:t>
            </a:r>
            <a:endParaRPr lang="en-US" dirty="0"/>
          </a:p>
        </p:txBody>
      </p:sp>
      <p:sp>
        <p:nvSpPr>
          <p:cNvPr id="8" name="Text Placeholder 7">
            <a:extLst>
              <a:ext uri="{FF2B5EF4-FFF2-40B4-BE49-F238E27FC236}">
                <a16:creationId xmlns:a16="http://schemas.microsoft.com/office/drawing/2014/main" id="{2005FE3A-B1B7-A14C-854B-2AC9F1DFFB21}"/>
              </a:ext>
            </a:extLst>
          </p:cNvPr>
          <p:cNvSpPr>
            <a:spLocks noGrp="1"/>
          </p:cNvSpPr>
          <p:nvPr>
            <p:ph type="body" sz="quarter" idx="19"/>
          </p:nvPr>
        </p:nvSpPr>
        <p:spPr>
          <a:xfrm>
            <a:off x="4483098" y="1323352"/>
            <a:ext cx="3225803" cy="560761"/>
          </a:xfrm>
        </p:spPr>
        <p:txBody>
          <a:bodyPr/>
          <a:lstStyle/>
          <a:p>
            <a:r>
              <a:rPr lang="en-US" sz="2800" dirty="0"/>
              <a:t>Being scared to look in the mirror</a:t>
            </a:r>
          </a:p>
        </p:txBody>
      </p:sp>
      <p:sp>
        <p:nvSpPr>
          <p:cNvPr id="10" name="Content Placeholder 9">
            <a:extLst>
              <a:ext uri="{FF2B5EF4-FFF2-40B4-BE49-F238E27FC236}">
                <a16:creationId xmlns:a16="http://schemas.microsoft.com/office/drawing/2014/main" id="{04D53C72-E438-AE41-AEE9-E878A1729617}"/>
              </a:ext>
            </a:extLst>
          </p:cNvPr>
          <p:cNvSpPr>
            <a:spLocks noGrp="1"/>
          </p:cNvSpPr>
          <p:nvPr>
            <p:ph sz="half" idx="21"/>
          </p:nvPr>
        </p:nvSpPr>
        <p:spPr>
          <a:xfrm>
            <a:off x="8557619" y="2412353"/>
            <a:ext cx="3225804" cy="1218575"/>
          </a:xfrm>
        </p:spPr>
        <p:txBody>
          <a:bodyPr>
            <a:normAutofit/>
          </a:bodyPr>
          <a:lstStyle/>
          <a:p>
            <a:r>
              <a:rPr lang="en-US" sz="2400" dirty="0"/>
              <a:t>“They always say it can come back, but even harder, stronger.”</a:t>
            </a:r>
          </a:p>
        </p:txBody>
      </p:sp>
      <p:sp>
        <p:nvSpPr>
          <p:cNvPr id="11" name="Text Placeholder 10">
            <a:extLst>
              <a:ext uri="{FF2B5EF4-FFF2-40B4-BE49-F238E27FC236}">
                <a16:creationId xmlns:a16="http://schemas.microsoft.com/office/drawing/2014/main" id="{4BBE25BC-11E2-3540-B2C1-42D43C457F57}"/>
              </a:ext>
            </a:extLst>
          </p:cNvPr>
          <p:cNvSpPr>
            <a:spLocks noGrp="1"/>
          </p:cNvSpPr>
          <p:nvPr>
            <p:ph type="body" sz="quarter" idx="22"/>
          </p:nvPr>
        </p:nvSpPr>
        <p:spPr>
          <a:xfrm>
            <a:off x="8557620" y="1370355"/>
            <a:ext cx="3225803" cy="560761"/>
          </a:xfrm>
        </p:spPr>
        <p:txBody>
          <a:bodyPr/>
          <a:lstStyle/>
          <a:p>
            <a:r>
              <a:rPr lang="en-US" sz="2800" dirty="0"/>
              <a:t>Feeling very alone</a:t>
            </a:r>
          </a:p>
        </p:txBody>
      </p:sp>
      <p:sp>
        <p:nvSpPr>
          <p:cNvPr id="12" name="Content Placeholder 9">
            <a:extLst>
              <a:ext uri="{FF2B5EF4-FFF2-40B4-BE49-F238E27FC236}">
                <a16:creationId xmlns:a16="http://schemas.microsoft.com/office/drawing/2014/main" id="{3227F254-0998-4479-9D70-CAB75B475445}"/>
              </a:ext>
            </a:extLst>
          </p:cNvPr>
          <p:cNvSpPr txBox="1">
            <a:spLocks/>
          </p:cNvSpPr>
          <p:nvPr/>
        </p:nvSpPr>
        <p:spPr>
          <a:xfrm>
            <a:off x="8557619" y="3949999"/>
            <a:ext cx="3225804" cy="121857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“I think they drop you, right, because they see you well.”</a:t>
            </a:r>
          </a:p>
          <a:p>
            <a:endParaRPr lang="en-US" dirty="0"/>
          </a:p>
          <a:p>
            <a:endParaRPr lang="en-US" dirty="0"/>
          </a:p>
        </p:txBody>
      </p:sp>
      <p:sp>
        <p:nvSpPr>
          <p:cNvPr id="13" name="Content Placeholder 9">
            <a:extLst>
              <a:ext uri="{FF2B5EF4-FFF2-40B4-BE49-F238E27FC236}">
                <a16:creationId xmlns:a16="http://schemas.microsoft.com/office/drawing/2014/main" id="{1512DC8A-8D4C-49C5-B820-906DAEA1AEE2}"/>
              </a:ext>
            </a:extLst>
          </p:cNvPr>
          <p:cNvSpPr txBox="1">
            <a:spLocks/>
          </p:cNvSpPr>
          <p:nvPr/>
        </p:nvSpPr>
        <p:spPr>
          <a:xfrm>
            <a:off x="8557619" y="5487645"/>
            <a:ext cx="3225804" cy="11123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“I think just me…really learning how to hold my own hand.”</a:t>
            </a:r>
            <a:endParaRPr lang="en-US" dirty="0"/>
          </a:p>
        </p:txBody>
      </p:sp>
    </p:spTree>
    <p:extLst>
      <p:ext uri="{BB962C8B-B14F-4D97-AF65-F5344CB8AC3E}">
        <p14:creationId xmlns:p14="http://schemas.microsoft.com/office/powerpoint/2010/main" val="418801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build="p"/>
      <p:bldP spid="10" grpId="0" build="p"/>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D1BB21-2DAC-AB4C-B060-F52556EC8D3B}"/>
              </a:ext>
            </a:extLst>
          </p:cNvPr>
          <p:cNvSpPr>
            <a:spLocks noGrp="1"/>
          </p:cNvSpPr>
          <p:nvPr>
            <p:ph type="body" sz="quarter" idx="13"/>
          </p:nvPr>
        </p:nvSpPr>
        <p:spPr/>
        <p:txBody>
          <a:bodyPr/>
          <a:lstStyle/>
          <a:p>
            <a:r>
              <a:rPr lang="en-US" sz="4000" dirty="0"/>
              <a:t>2. Figuring out how to live day-by-day</a:t>
            </a:r>
          </a:p>
        </p:txBody>
      </p:sp>
      <p:sp>
        <p:nvSpPr>
          <p:cNvPr id="4" name="Content Placeholder 3">
            <a:extLst>
              <a:ext uri="{FF2B5EF4-FFF2-40B4-BE49-F238E27FC236}">
                <a16:creationId xmlns:a16="http://schemas.microsoft.com/office/drawing/2014/main" id="{770EF074-AE88-EF49-B274-8967BB4FE67F}"/>
              </a:ext>
            </a:extLst>
          </p:cNvPr>
          <p:cNvSpPr>
            <a:spLocks noGrp="1"/>
          </p:cNvSpPr>
          <p:nvPr>
            <p:ph sz="half" idx="1"/>
          </p:nvPr>
        </p:nvSpPr>
        <p:spPr>
          <a:xfrm>
            <a:off x="241264" y="2637495"/>
            <a:ext cx="3225804" cy="1389193"/>
          </a:xfrm>
        </p:spPr>
        <p:txBody>
          <a:bodyPr>
            <a:normAutofit fontScale="92500"/>
          </a:bodyPr>
          <a:lstStyle/>
          <a:p>
            <a:r>
              <a:rPr lang="en-US" sz="2200" dirty="0">
                <a:latin typeface="Montserrat"/>
              </a:rPr>
              <a:t>“Not being able to…hold on to the one thing I wanted to, that made me feel normal…was really hard.”</a:t>
            </a:r>
          </a:p>
          <a:p>
            <a:endParaRPr lang="en-US" sz="2400" dirty="0"/>
          </a:p>
        </p:txBody>
      </p:sp>
      <p:sp>
        <p:nvSpPr>
          <p:cNvPr id="5" name="Text Placeholder 4">
            <a:extLst>
              <a:ext uri="{FF2B5EF4-FFF2-40B4-BE49-F238E27FC236}">
                <a16:creationId xmlns:a16="http://schemas.microsoft.com/office/drawing/2014/main" id="{7B8C9CA0-37DF-DD47-9877-3D075D86DA03}"/>
              </a:ext>
            </a:extLst>
          </p:cNvPr>
          <p:cNvSpPr>
            <a:spLocks noGrp="1"/>
          </p:cNvSpPr>
          <p:nvPr>
            <p:ph type="body" sz="quarter" idx="16"/>
          </p:nvPr>
        </p:nvSpPr>
        <p:spPr>
          <a:xfrm>
            <a:off x="241265" y="1323846"/>
            <a:ext cx="3225803" cy="560761"/>
          </a:xfrm>
        </p:spPr>
        <p:txBody>
          <a:bodyPr/>
          <a:lstStyle/>
          <a:p>
            <a:r>
              <a:rPr lang="en-US" sz="2400" dirty="0"/>
              <a:t>Being especially challenging on my home</a:t>
            </a:r>
          </a:p>
        </p:txBody>
      </p:sp>
      <p:sp>
        <p:nvSpPr>
          <p:cNvPr id="7" name="Content Placeholder 6">
            <a:extLst>
              <a:ext uri="{FF2B5EF4-FFF2-40B4-BE49-F238E27FC236}">
                <a16:creationId xmlns:a16="http://schemas.microsoft.com/office/drawing/2014/main" id="{CEDF258D-FA53-3047-9090-B6BB38F8648B}"/>
              </a:ext>
            </a:extLst>
          </p:cNvPr>
          <p:cNvSpPr>
            <a:spLocks noGrp="1"/>
          </p:cNvSpPr>
          <p:nvPr>
            <p:ph sz="half" idx="18"/>
          </p:nvPr>
        </p:nvSpPr>
        <p:spPr>
          <a:xfrm>
            <a:off x="4315859" y="1884607"/>
            <a:ext cx="3392970" cy="1764365"/>
          </a:xfrm>
        </p:spPr>
        <p:txBody>
          <a:bodyPr>
            <a:normAutofit/>
          </a:bodyPr>
          <a:lstStyle/>
          <a:p>
            <a:r>
              <a:rPr lang="en-US" sz="2000" dirty="0">
                <a:latin typeface="Montserrat"/>
              </a:rPr>
              <a:t>“When I have like procedures I need to get done I sometimes don’t have somebody to take care of them.”</a:t>
            </a:r>
          </a:p>
        </p:txBody>
      </p:sp>
      <p:sp>
        <p:nvSpPr>
          <p:cNvPr id="8" name="Text Placeholder 7">
            <a:extLst>
              <a:ext uri="{FF2B5EF4-FFF2-40B4-BE49-F238E27FC236}">
                <a16:creationId xmlns:a16="http://schemas.microsoft.com/office/drawing/2014/main" id="{2005FE3A-B1B7-A14C-854B-2AC9F1DFFB21}"/>
              </a:ext>
            </a:extLst>
          </p:cNvPr>
          <p:cNvSpPr>
            <a:spLocks noGrp="1"/>
          </p:cNvSpPr>
          <p:nvPr>
            <p:ph type="body" sz="quarter" idx="19"/>
          </p:nvPr>
        </p:nvSpPr>
        <p:spPr>
          <a:xfrm>
            <a:off x="4287990" y="1323353"/>
            <a:ext cx="3615873" cy="560761"/>
          </a:xfrm>
        </p:spPr>
        <p:txBody>
          <a:bodyPr/>
          <a:lstStyle/>
          <a:p>
            <a:r>
              <a:rPr lang="en-US" sz="2400" dirty="0"/>
              <a:t>Needing other things</a:t>
            </a:r>
          </a:p>
        </p:txBody>
      </p:sp>
      <p:sp>
        <p:nvSpPr>
          <p:cNvPr id="11" name="Text Placeholder 10">
            <a:extLst>
              <a:ext uri="{FF2B5EF4-FFF2-40B4-BE49-F238E27FC236}">
                <a16:creationId xmlns:a16="http://schemas.microsoft.com/office/drawing/2014/main" id="{4BBE25BC-11E2-3540-B2C1-42D43C457F57}"/>
              </a:ext>
            </a:extLst>
          </p:cNvPr>
          <p:cNvSpPr>
            <a:spLocks noGrp="1"/>
          </p:cNvSpPr>
          <p:nvPr>
            <p:ph type="body" sz="quarter" idx="22"/>
          </p:nvPr>
        </p:nvSpPr>
        <p:spPr>
          <a:xfrm>
            <a:off x="8845003" y="1352535"/>
            <a:ext cx="3225803" cy="560761"/>
          </a:xfrm>
        </p:spPr>
        <p:txBody>
          <a:bodyPr/>
          <a:lstStyle/>
          <a:p>
            <a:pPr lvl="0"/>
            <a:r>
              <a:rPr lang="en-US" sz="2400" dirty="0"/>
              <a:t>Getting support &amp; compassion from medical staff </a:t>
            </a:r>
          </a:p>
        </p:txBody>
      </p:sp>
      <p:sp>
        <p:nvSpPr>
          <p:cNvPr id="12" name="Content Placeholder 9">
            <a:extLst>
              <a:ext uri="{FF2B5EF4-FFF2-40B4-BE49-F238E27FC236}">
                <a16:creationId xmlns:a16="http://schemas.microsoft.com/office/drawing/2014/main" id="{3227F254-0998-4479-9D70-CAB75B475445}"/>
              </a:ext>
            </a:extLst>
          </p:cNvPr>
          <p:cNvSpPr txBox="1">
            <a:spLocks/>
          </p:cNvSpPr>
          <p:nvPr/>
        </p:nvSpPr>
        <p:spPr>
          <a:xfrm>
            <a:off x="8845003" y="4901669"/>
            <a:ext cx="3225804" cy="176897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Montserrat"/>
              </a:rPr>
              <a:t>“You do go to the doctor and you do say this is what I’m feeling. And they are like ‘Well, you, it shouldn’t be that bad anymore.’”</a:t>
            </a:r>
          </a:p>
          <a:p>
            <a:endParaRPr lang="en-US" dirty="0"/>
          </a:p>
          <a:p>
            <a:endParaRPr lang="en-US" dirty="0"/>
          </a:p>
        </p:txBody>
      </p:sp>
      <p:sp>
        <p:nvSpPr>
          <p:cNvPr id="13" name="Content Placeholder 9">
            <a:extLst>
              <a:ext uri="{FF2B5EF4-FFF2-40B4-BE49-F238E27FC236}">
                <a16:creationId xmlns:a16="http://schemas.microsoft.com/office/drawing/2014/main" id="{1512DC8A-8D4C-49C5-B820-906DAEA1AEE2}"/>
              </a:ext>
            </a:extLst>
          </p:cNvPr>
          <p:cNvSpPr txBox="1">
            <a:spLocks/>
          </p:cNvSpPr>
          <p:nvPr/>
        </p:nvSpPr>
        <p:spPr>
          <a:xfrm>
            <a:off x="8845002" y="2563714"/>
            <a:ext cx="3225804" cy="176436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Montserrat"/>
              </a:rPr>
              <a:t>“My nurse was awesome. She… would find anything that I needed to read… even just would call me to check on me at home or talk to me on the phone when I was feeling down.”</a:t>
            </a:r>
          </a:p>
        </p:txBody>
      </p:sp>
      <p:sp>
        <p:nvSpPr>
          <p:cNvPr id="14" name="Content Placeholder 9">
            <a:extLst>
              <a:ext uri="{FF2B5EF4-FFF2-40B4-BE49-F238E27FC236}">
                <a16:creationId xmlns:a16="http://schemas.microsoft.com/office/drawing/2014/main" id="{A8AFCF2A-6F46-4C57-B5BA-ED53C266CAF1}"/>
              </a:ext>
            </a:extLst>
          </p:cNvPr>
          <p:cNvSpPr txBox="1">
            <a:spLocks/>
          </p:cNvSpPr>
          <p:nvPr/>
        </p:nvSpPr>
        <p:spPr>
          <a:xfrm>
            <a:off x="241264" y="4470213"/>
            <a:ext cx="3225804" cy="138919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Montserrat"/>
              </a:rPr>
              <a:t>“Definitely the most difficult challenge was putting that load on my child.” [referent: telling her child she had cancer]</a:t>
            </a:r>
          </a:p>
        </p:txBody>
      </p:sp>
      <p:sp>
        <p:nvSpPr>
          <p:cNvPr id="15" name="Content Placeholder 6">
            <a:extLst>
              <a:ext uri="{FF2B5EF4-FFF2-40B4-BE49-F238E27FC236}">
                <a16:creationId xmlns:a16="http://schemas.microsoft.com/office/drawing/2014/main" id="{045E3433-1082-4175-8CA3-5BB8203AB2DC}"/>
              </a:ext>
            </a:extLst>
          </p:cNvPr>
          <p:cNvSpPr txBox="1">
            <a:spLocks/>
          </p:cNvSpPr>
          <p:nvPr/>
        </p:nvSpPr>
        <p:spPr>
          <a:xfrm>
            <a:off x="4406845" y="3399952"/>
            <a:ext cx="3406033" cy="17643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Montserrat"/>
              </a:rPr>
              <a:t>“I wish that I had that…a place for me to go and get that support” [Referent: how to communicate with her son about her cancer.]</a:t>
            </a:r>
          </a:p>
        </p:txBody>
      </p:sp>
      <p:sp>
        <p:nvSpPr>
          <p:cNvPr id="6" name="TextBox 5">
            <a:extLst>
              <a:ext uri="{FF2B5EF4-FFF2-40B4-BE49-F238E27FC236}">
                <a16:creationId xmlns:a16="http://schemas.microsoft.com/office/drawing/2014/main" id="{7FD1009D-C4B9-4F67-97C2-C3D3547F277F}"/>
              </a:ext>
            </a:extLst>
          </p:cNvPr>
          <p:cNvSpPr txBox="1"/>
          <p:nvPr/>
        </p:nvSpPr>
        <p:spPr>
          <a:xfrm>
            <a:off x="4362867" y="5164810"/>
            <a:ext cx="3588004" cy="1323439"/>
          </a:xfrm>
          <a:prstGeom prst="rect">
            <a:avLst/>
          </a:prstGeom>
          <a:noFill/>
        </p:spPr>
        <p:txBody>
          <a:bodyPr wrap="square" rtlCol="0">
            <a:spAutoFit/>
          </a:bodyPr>
          <a:lstStyle/>
          <a:p>
            <a:r>
              <a:rPr lang="en-US" sz="2000" dirty="0">
                <a:latin typeface="Montserrat"/>
              </a:rPr>
              <a:t>“My family tries to help out once in a while but they, they sometimes don’t have money either so. It’s hard.”</a:t>
            </a:r>
          </a:p>
        </p:txBody>
      </p:sp>
    </p:spTree>
    <p:extLst>
      <p:ext uri="{BB962C8B-B14F-4D97-AF65-F5344CB8AC3E}">
        <p14:creationId xmlns:p14="http://schemas.microsoft.com/office/powerpoint/2010/main" val="165097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build="p"/>
      <p:bldP spid="12" grpId="0"/>
      <p:bldP spid="13" grpId="0"/>
      <p:bldP spid="14" grpId="0"/>
      <p:bldP spid="15" grpId="0" build="p"/>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D1BB21-2DAC-AB4C-B060-F52556EC8D3B}"/>
              </a:ext>
            </a:extLst>
          </p:cNvPr>
          <p:cNvSpPr>
            <a:spLocks noGrp="1"/>
          </p:cNvSpPr>
          <p:nvPr>
            <p:ph type="body" sz="quarter" idx="13"/>
          </p:nvPr>
        </p:nvSpPr>
        <p:spPr/>
        <p:txBody>
          <a:bodyPr/>
          <a:lstStyle/>
          <a:p>
            <a:r>
              <a:rPr lang="en-US" sz="3600" dirty="0"/>
              <a:t>3. Giving me the strength to fight and carry on</a:t>
            </a:r>
          </a:p>
        </p:txBody>
      </p:sp>
      <p:sp>
        <p:nvSpPr>
          <p:cNvPr id="7" name="Content Placeholder 6">
            <a:extLst>
              <a:ext uri="{FF2B5EF4-FFF2-40B4-BE49-F238E27FC236}">
                <a16:creationId xmlns:a16="http://schemas.microsoft.com/office/drawing/2014/main" id="{CEDF258D-FA53-3047-9090-B6BB38F8648B}"/>
              </a:ext>
            </a:extLst>
          </p:cNvPr>
          <p:cNvSpPr>
            <a:spLocks noGrp="1"/>
          </p:cNvSpPr>
          <p:nvPr>
            <p:ph sz="half" idx="18"/>
          </p:nvPr>
        </p:nvSpPr>
        <p:spPr>
          <a:xfrm>
            <a:off x="729340" y="3127137"/>
            <a:ext cx="4234543" cy="3132067"/>
          </a:xfrm>
        </p:spPr>
        <p:txBody>
          <a:bodyPr>
            <a:normAutofit/>
          </a:bodyPr>
          <a:lstStyle/>
          <a:p>
            <a:pPr marL="0" lvl="1" indent="0" defTabSz="711200">
              <a:spcBef>
                <a:spcPct val="0"/>
              </a:spcBef>
              <a:spcAft>
                <a:spcPct val="15000"/>
              </a:spcAft>
              <a:buNone/>
            </a:pPr>
            <a:r>
              <a:rPr lang="en-US" dirty="0">
                <a:latin typeface="Montserrat"/>
              </a:rPr>
              <a:t>“Support was amazing. I mean, um, I got something so horrible happened, but the most beautiful, just, I feel like I got slapped with love…I have a great support group, um, family and friends.”</a:t>
            </a:r>
            <a:endParaRPr lang="en-US" dirty="0"/>
          </a:p>
        </p:txBody>
      </p:sp>
      <p:sp>
        <p:nvSpPr>
          <p:cNvPr id="8" name="Text Placeholder 7">
            <a:extLst>
              <a:ext uri="{FF2B5EF4-FFF2-40B4-BE49-F238E27FC236}">
                <a16:creationId xmlns:a16="http://schemas.microsoft.com/office/drawing/2014/main" id="{2005FE3A-B1B7-A14C-854B-2AC9F1DFFB21}"/>
              </a:ext>
            </a:extLst>
          </p:cNvPr>
          <p:cNvSpPr>
            <a:spLocks noGrp="1"/>
          </p:cNvSpPr>
          <p:nvPr>
            <p:ph type="body" sz="quarter" idx="19"/>
          </p:nvPr>
        </p:nvSpPr>
        <p:spPr>
          <a:xfrm>
            <a:off x="707571" y="1389929"/>
            <a:ext cx="4508501" cy="560761"/>
          </a:xfrm>
        </p:spPr>
        <p:txBody>
          <a:bodyPr/>
          <a:lstStyle/>
          <a:p>
            <a:pPr lvl="0"/>
            <a:r>
              <a:rPr lang="en-US" sz="2800" dirty="0"/>
              <a:t>Having friends and family that were really there for me</a:t>
            </a:r>
          </a:p>
        </p:txBody>
      </p:sp>
      <p:sp>
        <p:nvSpPr>
          <p:cNvPr id="10" name="Content Placeholder 9">
            <a:extLst>
              <a:ext uri="{FF2B5EF4-FFF2-40B4-BE49-F238E27FC236}">
                <a16:creationId xmlns:a16="http://schemas.microsoft.com/office/drawing/2014/main" id="{04D53C72-E438-AE41-AEE9-E878A1729617}"/>
              </a:ext>
            </a:extLst>
          </p:cNvPr>
          <p:cNvSpPr>
            <a:spLocks noGrp="1"/>
          </p:cNvSpPr>
          <p:nvPr>
            <p:ph sz="half" idx="21"/>
          </p:nvPr>
        </p:nvSpPr>
        <p:spPr>
          <a:xfrm>
            <a:off x="6772361" y="2937313"/>
            <a:ext cx="4712067" cy="1755858"/>
          </a:xfrm>
        </p:spPr>
        <p:txBody>
          <a:bodyPr>
            <a:normAutofit/>
          </a:bodyPr>
          <a:lstStyle/>
          <a:p>
            <a:pPr marL="0" lvl="1" indent="0" defTabSz="711200">
              <a:spcBef>
                <a:spcPct val="0"/>
              </a:spcBef>
              <a:spcAft>
                <a:spcPct val="15000"/>
              </a:spcAft>
              <a:buNone/>
            </a:pPr>
            <a:r>
              <a:rPr lang="en-US" dirty="0">
                <a:latin typeface="Montserrat"/>
              </a:rPr>
              <a:t>“They [her children] never treated me as though I was sick. I was still mom.”</a:t>
            </a:r>
          </a:p>
        </p:txBody>
      </p:sp>
      <p:sp>
        <p:nvSpPr>
          <p:cNvPr id="11" name="Text Placeholder 10">
            <a:extLst>
              <a:ext uri="{FF2B5EF4-FFF2-40B4-BE49-F238E27FC236}">
                <a16:creationId xmlns:a16="http://schemas.microsoft.com/office/drawing/2014/main" id="{4BBE25BC-11E2-3540-B2C1-42D43C457F57}"/>
              </a:ext>
            </a:extLst>
          </p:cNvPr>
          <p:cNvSpPr>
            <a:spLocks noGrp="1"/>
          </p:cNvSpPr>
          <p:nvPr>
            <p:ph type="body" sz="quarter" idx="22"/>
          </p:nvPr>
        </p:nvSpPr>
        <p:spPr>
          <a:xfrm>
            <a:off x="6676207" y="1374699"/>
            <a:ext cx="4808222" cy="560761"/>
          </a:xfrm>
        </p:spPr>
        <p:txBody>
          <a:bodyPr/>
          <a:lstStyle/>
          <a:p>
            <a:pPr lvl="0"/>
            <a:r>
              <a:rPr lang="en-US" sz="2800" dirty="0"/>
              <a:t>Relying on them for normalcy, motivation, and care</a:t>
            </a:r>
          </a:p>
        </p:txBody>
      </p:sp>
      <p:sp>
        <p:nvSpPr>
          <p:cNvPr id="13" name="Content Placeholder 9">
            <a:extLst>
              <a:ext uri="{FF2B5EF4-FFF2-40B4-BE49-F238E27FC236}">
                <a16:creationId xmlns:a16="http://schemas.microsoft.com/office/drawing/2014/main" id="{0C8FCF14-FA9B-4173-9FA6-3BB03AC3E20A}"/>
              </a:ext>
            </a:extLst>
          </p:cNvPr>
          <p:cNvSpPr txBox="1">
            <a:spLocks/>
          </p:cNvSpPr>
          <p:nvPr/>
        </p:nvSpPr>
        <p:spPr>
          <a:xfrm>
            <a:off x="6797063" y="4693171"/>
            <a:ext cx="4808221" cy="998467"/>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711200">
              <a:spcBef>
                <a:spcPct val="0"/>
              </a:spcBef>
              <a:spcAft>
                <a:spcPct val="15000"/>
              </a:spcAft>
              <a:buNone/>
            </a:pPr>
            <a:r>
              <a:rPr lang="en-US" dirty="0">
                <a:latin typeface="Montserrat"/>
              </a:rPr>
              <a:t>“The strength I get from my children…this is my reason to…fight and to carry on.”</a:t>
            </a:r>
            <a:r>
              <a:rPr lang="en-US" i="1" dirty="0">
                <a:latin typeface="Montserrat"/>
              </a:rPr>
              <a:t> </a:t>
            </a:r>
            <a:endParaRPr lang="en-US" sz="2000" dirty="0">
              <a:latin typeface="Montserrat"/>
            </a:endParaRPr>
          </a:p>
        </p:txBody>
      </p:sp>
    </p:spTree>
    <p:extLst>
      <p:ext uri="{BB962C8B-B14F-4D97-AF65-F5344CB8AC3E}">
        <p14:creationId xmlns:p14="http://schemas.microsoft.com/office/powerpoint/2010/main" val="299178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0" grpId="0" build="p"/>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D1BB21-2DAC-AB4C-B060-F52556EC8D3B}"/>
              </a:ext>
            </a:extLst>
          </p:cNvPr>
          <p:cNvSpPr>
            <a:spLocks noGrp="1"/>
          </p:cNvSpPr>
          <p:nvPr>
            <p:ph type="body" sz="quarter" idx="13"/>
          </p:nvPr>
        </p:nvSpPr>
        <p:spPr/>
        <p:txBody>
          <a:bodyPr/>
          <a:lstStyle/>
          <a:p>
            <a:r>
              <a:rPr lang="en-US" sz="3600" dirty="0"/>
              <a:t>3. Giving me the strength to fight and carry on</a:t>
            </a:r>
          </a:p>
        </p:txBody>
      </p:sp>
      <p:sp>
        <p:nvSpPr>
          <p:cNvPr id="4" name="Content Placeholder 3">
            <a:extLst>
              <a:ext uri="{FF2B5EF4-FFF2-40B4-BE49-F238E27FC236}">
                <a16:creationId xmlns:a16="http://schemas.microsoft.com/office/drawing/2014/main" id="{770EF074-AE88-EF49-B274-8967BB4FE67F}"/>
              </a:ext>
            </a:extLst>
          </p:cNvPr>
          <p:cNvSpPr>
            <a:spLocks noGrp="1"/>
          </p:cNvSpPr>
          <p:nvPr>
            <p:ph sz="half" idx="1"/>
          </p:nvPr>
        </p:nvSpPr>
        <p:spPr>
          <a:xfrm>
            <a:off x="586716" y="5118965"/>
            <a:ext cx="4769055" cy="1247954"/>
          </a:xfrm>
        </p:spPr>
        <p:txBody>
          <a:bodyPr>
            <a:normAutofit/>
          </a:bodyPr>
          <a:lstStyle/>
          <a:p>
            <a:pPr marL="0" lvl="1" indent="0" defTabSz="711200">
              <a:spcBef>
                <a:spcPct val="0"/>
              </a:spcBef>
              <a:spcAft>
                <a:spcPct val="15000"/>
              </a:spcAft>
              <a:buNone/>
            </a:pPr>
            <a:r>
              <a:rPr lang="en-US" dirty="0">
                <a:latin typeface="Montserrat"/>
              </a:rPr>
              <a:t>“They [other survivors] don’t drop you because they know…what you are feeling”</a:t>
            </a:r>
            <a:endParaRPr lang="en-US" sz="2800" dirty="0"/>
          </a:p>
        </p:txBody>
      </p:sp>
      <p:sp>
        <p:nvSpPr>
          <p:cNvPr id="5" name="Text Placeholder 4">
            <a:extLst>
              <a:ext uri="{FF2B5EF4-FFF2-40B4-BE49-F238E27FC236}">
                <a16:creationId xmlns:a16="http://schemas.microsoft.com/office/drawing/2014/main" id="{7B8C9CA0-37DF-DD47-9877-3D075D86DA03}"/>
              </a:ext>
            </a:extLst>
          </p:cNvPr>
          <p:cNvSpPr>
            <a:spLocks noGrp="1"/>
          </p:cNvSpPr>
          <p:nvPr>
            <p:ph type="body" sz="quarter" idx="16"/>
          </p:nvPr>
        </p:nvSpPr>
        <p:spPr>
          <a:xfrm>
            <a:off x="736461" y="1323353"/>
            <a:ext cx="4763479" cy="560761"/>
          </a:xfrm>
        </p:spPr>
        <p:txBody>
          <a:bodyPr/>
          <a:lstStyle/>
          <a:p>
            <a:pPr lvl="0"/>
            <a:r>
              <a:rPr lang="en-US" sz="2800" dirty="0"/>
              <a:t>Talking with other cancer patients was a great support and hopefully I was too</a:t>
            </a:r>
          </a:p>
        </p:txBody>
      </p:sp>
      <p:sp>
        <p:nvSpPr>
          <p:cNvPr id="10" name="Content Placeholder 9">
            <a:extLst>
              <a:ext uri="{FF2B5EF4-FFF2-40B4-BE49-F238E27FC236}">
                <a16:creationId xmlns:a16="http://schemas.microsoft.com/office/drawing/2014/main" id="{04D53C72-E438-AE41-AEE9-E878A1729617}"/>
              </a:ext>
            </a:extLst>
          </p:cNvPr>
          <p:cNvSpPr>
            <a:spLocks noGrp="1"/>
          </p:cNvSpPr>
          <p:nvPr>
            <p:ph sz="half" idx="21"/>
          </p:nvPr>
        </p:nvSpPr>
        <p:spPr>
          <a:xfrm>
            <a:off x="6692060" y="5118965"/>
            <a:ext cx="4913224" cy="1210333"/>
          </a:xfrm>
        </p:spPr>
        <p:txBody>
          <a:bodyPr>
            <a:normAutofit/>
          </a:bodyPr>
          <a:lstStyle/>
          <a:p>
            <a:pPr marL="0" lvl="1" indent="0" defTabSz="711200">
              <a:spcBef>
                <a:spcPct val="0"/>
              </a:spcBef>
              <a:spcAft>
                <a:spcPct val="15000"/>
              </a:spcAft>
              <a:buNone/>
            </a:pPr>
            <a:r>
              <a:rPr lang="en-US" dirty="0">
                <a:latin typeface="Montserrat"/>
              </a:rPr>
              <a:t>“I wasn’t going to let cancer take any more than it had from me. That was my attitude from the beginning.”</a:t>
            </a:r>
            <a:endParaRPr lang="en-US" sz="2800" dirty="0"/>
          </a:p>
        </p:txBody>
      </p:sp>
      <p:sp>
        <p:nvSpPr>
          <p:cNvPr id="11" name="Text Placeholder 10">
            <a:extLst>
              <a:ext uri="{FF2B5EF4-FFF2-40B4-BE49-F238E27FC236}">
                <a16:creationId xmlns:a16="http://schemas.microsoft.com/office/drawing/2014/main" id="{4BBE25BC-11E2-3540-B2C1-42D43C457F57}"/>
              </a:ext>
            </a:extLst>
          </p:cNvPr>
          <p:cNvSpPr>
            <a:spLocks noGrp="1"/>
          </p:cNvSpPr>
          <p:nvPr>
            <p:ph type="body" sz="quarter" idx="22"/>
          </p:nvPr>
        </p:nvSpPr>
        <p:spPr>
          <a:xfrm>
            <a:off x="6692060" y="1610058"/>
            <a:ext cx="4763479" cy="560761"/>
          </a:xfrm>
        </p:spPr>
        <p:txBody>
          <a:bodyPr/>
          <a:lstStyle/>
          <a:p>
            <a:pPr lvl="0"/>
            <a:r>
              <a:rPr lang="en-US" sz="2800" dirty="0"/>
              <a:t>Not letting the cancer stop me</a:t>
            </a:r>
          </a:p>
        </p:txBody>
      </p:sp>
      <p:sp>
        <p:nvSpPr>
          <p:cNvPr id="9" name="Content Placeholder 9">
            <a:extLst>
              <a:ext uri="{FF2B5EF4-FFF2-40B4-BE49-F238E27FC236}">
                <a16:creationId xmlns:a16="http://schemas.microsoft.com/office/drawing/2014/main" id="{B21C86F4-73D7-4B60-9393-B82D5B6F4B43}"/>
              </a:ext>
            </a:extLst>
          </p:cNvPr>
          <p:cNvSpPr txBox="1">
            <a:spLocks/>
          </p:cNvSpPr>
          <p:nvPr/>
        </p:nvSpPr>
        <p:spPr>
          <a:xfrm>
            <a:off x="6692060" y="3227172"/>
            <a:ext cx="5260454" cy="121033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711200">
              <a:spcBef>
                <a:spcPct val="0"/>
              </a:spcBef>
              <a:spcAft>
                <a:spcPct val="15000"/>
              </a:spcAft>
              <a:buNone/>
            </a:pPr>
            <a:r>
              <a:rPr lang="en-US" dirty="0">
                <a:latin typeface="Montserrat"/>
              </a:rPr>
              <a:t>“If you let your diagnosis…get to your head, you’re going to lose the battle…You have to be mentally stronger.”</a:t>
            </a:r>
            <a:endParaRPr lang="en-US" dirty="0"/>
          </a:p>
        </p:txBody>
      </p:sp>
      <p:sp>
        <p:nvSpPr>
          <p:cNvPr id="12" name="Content Placeholder 3">
            <a:extLst>
              <a:ext uri="{FF2B5EF4-FFF2-40B4-BE49-F238E27FC236}">
                <a16:creationId xmlns:a16="http://schemas.microsoft.com/office/drawing/2014/main" id="{F032B5AC-8F47-4A80-8F05-569D295C33C9}"/>
              </a:ext>
            </a:extLst>
          </p:cNvPr>
          <p:cNvSpPr txBox="1">
            <a:spLocks/>
          </p:cNvSpPr>
          <p:nvPr/>
        </p:nvSpPr>
        <p:spPr>
          <a:xfrm>
            <a:off x="586715" y="3189551"/>
            <a:ext cx="4913225" cy="12479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711200">
              <a:spcBef>
                <a:spcPct val="0"/>
              </a:spcBef>
              <a:spcAft>
                <a:spcPct val="15000"/>
              </a:spcAft>
              <a:buNone/>
            </a:pPr>
            <a:r>
              <a:rPr lang="en-US" dirty="0">
                <a:latin typeface="Montserrat"/>
              </a:rPr>
              <a:t>“I would talk to the people around me [during chemo] and that’s what helped me realize, ‘Oh, there is such a thing as chemo brain.’” </a:t>
            </a:r>
            <a:endParaRPr lang="en-US" dirty="0"/>
          </a:p>
        </p:txBody>
      </p:sp>
    </p:spTree>
    <p:extLst>
      <p:ext uri="{BB962C8B-B14F-4D97-AF65-F5344CB8AC3E}">
        <p14:creationId xmlns:p14="http://schemas.microsoft.com/office/powerpoint/2010/main" val="58780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0" grpId="0" build="p"/>
      <p:bldP spid="9"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A5520A-884E-E34E-A827-EE4538A922D1}"/>
              </a:ext>
            </a:extLst>
          </p:cNvPr>
          <p:cNvSpPr>
            <a:spLocks noGrp="1"/>
          </p:cNvSpPr>
          <p:nvPr>
            <p:ph type="body" sz="quarter" idx="10"/>
          </p:nvPr>
        </p:nvSpPr>
        <p:spPr/>
        <p:txBody>
          <a:bodyPr>
            <a:normAutofit fontScale="85000" lnSpcReduction="10000"/>
          </a:bodyPr>
          <a:lstStyle/>
          <a:p>
            <a:r>
              <a:rPr lang="en-US" sz="8000" dirty="0"/>
              <a:t>Discussion &amp; Implications</a:t>
            </a:r>
          </a:p>
        </p:txBody>
      </p:sp>
      <p:sp>
        <p:nvSpPr>
          <p:cNvPr id="3" name="Text Placeholder 2">
            <a:extLst>
              <a:ext uri="{FF2B5EF4-FFF2-40B4-BE49-F238E27FC236}">
                <a16:creationId xmlns:a16="http://schemas.microsoft.com/office/drawing/2014/main" id="{96E69D9E-41FA-0E48-9275-FAF28CF233E0}"/>
              </a:ext>
            </a:extLst>
          </p:cNvPr>
          <p:cNvSpPr>
            <a:spLocks noGrp="1"/>
          </p:cNvSpPr>
          <p:nvPr>
            <p:ph type="body" sz="quarter" idx="11"/>
          </p:nvPr>
        </p:nvSpPr>
        <p:spPr/>
        <p:txBody>
          <a:bodyPr>
            <a:normAutofit fontScale="85000" lnSpcReduction="20000"/>
          </a:bodyPr>
          <a:lstStyle/>
          <a:p>
            <a:r>
              <a:rPr lang="en-US" dirty="0"/>
              <a:t>How can we incorporate findings into interventions for Latina mothers diagnosed with cancer?</a:t>
            </a:r>
          </a:p>
          <a:p>
            <a:endParaRPr lang="en-US" dirty="0"/>
          </a:p>
        </p:txBody>
      </p:sp>
    </p:spTree>
    <p:extLst>
      <p:ext uri="{BB962C8B-B14F-4D97-AF65-F5344CB8AC3E}">
        <p14:creationId xmlns:p14="http://schemas.microsoft.com/office/powerpoint/2010/main" val="260957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D1E35A-FECC-8043-932C-B2D53F34C5B7}"/>
              </a:ext>
            </a:extLst>
          </p:cNvPr>
          <p:cNvSpPr>
            <a:spLocks noGrp="1"/>
          </p:cNvSpPr>
          <p:nvPr>
            <p:ph type="body" sz="quarter" idx="13"/>
          </p:nvPr>
        </p:nvSpPr>
        <p:spPr>
          <a:xfrm>
            <a:off x="357188" y="364265"/>
            <a:ext cx="8252556" cy="650875"/>
          </a:xfrm>
        </p:spPr>
        <p:txBody>
          <a:bodyPr/>
          <a:lstStyle/>
          <a:p>
            <a:r>
              <a:rPr lang="en-US" dirty="0"/>
              <a:t>Discussion &amp; Implications</a:t>
            </a:r>
          </a:p>
        </p:txBody>
      </p:sp>
      <p:sp>
        <p:nvSpPr>
          <p:cNvPr id="15" name="Freeform: Shape 14">
            <a:extLst>
              <a:ext uri="{FF2B5EF4-FFF2-40B4-BE49-F238E27FC236}">
                <a16:creationId xmlns:a16="http://schemas.microsoft.com/office/drawing/2014/main" id="{7A219490-6BB9-4915-B9E4-7713FB3FE76F}"/>
              </a:ext>
            </a:extLst>
          </p:cNvPr>
          <p:cNvSpPr/>
          <p:nvPr/>
        </p:nvSpPr>
        <p:spPr>
          <a:xfrm>
            <a:off x="417719" y="2659347"/>
            <a:ext cx="3717036" cy="1287000"/>
          </a:xfrm>
          <a:custGeom>
            <a:avLst/>
            <a:gdLst>
              <a:gd name="connsiteX0" fmla="*/ 0 w 3717036"/>
              <a:gd name="connsiteY0" fmla="*/ 0 h 1287000"/>
              <a:gd name="connsiteX1" fmla="*/ 3717036 w 3717036"/>
              <a:gd name="connsiteY1" fmla="*/ 0 h 1287000"/>
              <a:gd name="connsiteX2" fmla="*/ 3717036 w 3717036"/>
              <a:gd name="connsiteY2" fmla="*/ 1287000 h 1287000"/>
              <a:gd name="connsiteX3" fmla="*/ 0 w 3717036"/>
              <a:gd name="connsiteY3" fmla="*/ 1287000 h 1287000"/>
              <a:gd name="connsiteX4" fmla="*/ 0 w 3717036"/>
              <a:gd name="connsiteY4" fmla="*/ 0 h 128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036" h="1287000">
                <a:moveTo>
                  <a:pt x="0" y="0"/>
                </a:moveTo>
                <a:lnTo>
                  <a:pt x="3717036" y="0"/>
                </a:lnTo>
                <a:lnTo>
                  <a:pt x="3717036" y="1287000"/>
                </a:lnTo>
                <a:lnTo>
                  <a:pt x="0" y="1287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b="1" kern="1200" dirty="0">
                <a:solidFill>
                  <a:srgbClr val="A90037"/>
                </a:solidFill>
                <a:latin typeface="Lato" panose="020F0502020204030203"/>
              </a:rPr>
              <a:t>Latina Cultural Values</a:t>
            </a:r>
          </a:p>
        </p:txBody>
      </p:sp>
      <p:sp>
        <p:nvSpPr>
          <p:cNvPr id="16" name="Left Brace 15">
            <a:extLst>
              <a:ext uri="{FF2B5EF4-FFF2-40B4-BE49-F238E27FC236}">
                <a16:creationId xmlns:a16="http://schemas.microsoft.com/office/drawing/2014/main" id="{9912A5FF-90F7-4264-A682-0CADBCB11A05}"/>
              </a:ext>
            </a:extLst>
          </p:cNvPr>
          <p:cNvSpPr/>
          <p:nvPr/>
        </p:nvSpPr>
        <p:spPr>
          <a:xfrm>
            <a:off x="4134756" y="2619128"/>
            <a:ext cx="509301" cy="1367437"/>
          </a:xfrm>
          <a:prstGeom prst="leftBrace">
            <a:avLst>
              <a:gd name="adj1" fmla="val 35000"/>
              <a:gd name="adj2" fmla="val 50000"/>
            </a:avLst>
          </a:prstGeom>
        </p:spPr>
        <p:style>
          <a:lnRef idx="1">
            <a:schemeClr val="dk1">
              <a:shade val="60000"/>
              <a:hueOff val="0"/>
              <a:satOff val="0"/>
              <a:lumOff val="0"/>
              <a:alphaOff val="0"/>
            </a:schemeClr>
          </a:lnRef>
          <a:fillRef idx="0">
            <a:schemeClr val="dk1">
              <a:hueOff val="0"/>
              <a:satOff val="0"/>
              <a:lumOff val="0"/>
              <a:alphaOff val="0"/>
            </a:schemeClr>
          </a:fillRef>
          <a:effectRef idx="0">
            <a:schemeClr val="dk1">
              <a:hueOff val="0"/>
              <a:satOff val="0"/>
              <a:lumOff val="0"/>
              <a:alphaOff val="0"/>
            </a:schemeClr>
          </a:effectRef>
          <a:fontRef idx="minor">
            <a:schemeClr val="tx1">
              <a:hueOff val="0"/>
              <a:satOff val="0"/>
              <a:lumOff val="0"/>
              <a:alphaOff val="0"/>
            </a:schemeClr>
          </a:fontRef>
        </p:style>
      </p:sp>
      <p:sp>
        <p:nvSpPr>
          <p:cNvPr id="17" name="Freeform: Shape 16">
            <a:extLst>
              <a:ext uri="{FF2B5EF4-FFF2-40B4-BE49-F238E27FC236}">
                <a16:creationId xmlns:a16="http://schemas.microsoft.com/office/drawing/2014/main" id="{D1CBEB42-11A6-414A-A76D-FC4A9014439B}"/>
              </a:ext>
            </a:extLst>
          </p:cNvPr>
          <p:cNvSpPr/>
          <p:nvPr/>
        </p:nvSpPr>
        <p:spPr>
          <a:xfrm>
            <a:off x="4847778" y="2619128"/>
            <a:ext cx="6926503" cy="1367437"/>
          </a:xfrm>
          <a:custGeom>
            <a:avLst/>
            <a:gdLst>
              <a:gd name="connsiteX0" fmla="*/ 0 w 6926503"/>
              <a:gd name="connsiteY0" fmla="*/ 0 h 1367437"/>
              <a:gd name="connsiteX1" fmla="*/ 6926503 w 6926503"/>
              <a:gd name="connsiteY1" fmla="*/ 0 h 1367437"/>
              <a:gd name="connsiteX2" fmla="*/ 6926503 w 6926503"/>
              <a:gd name="connsiteY2" fmla="*/ 1367437 h 1367437"/>
              <a:gd name="connsiteX3" fmla="*/ 0 w 6926503"/>
              <a:gd name="connsiteY3" fmla="*/ 1367437 h 1367437"/>
              <a:gd name="connsiteX4" fmla="*/ 0 w 6926503"/>
              <a:gd name="connsiteY4" fmla="*/ 0 h 136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6503" h="1367437">
                <a:moveTo>
                  <a:pt x="0" y="0"/>
                </a:moveTo>
                <a:lnTo>
                  <a:pt x="6926503" y="0"/>
                </a:lnTo>
                <a:lnTo>
                  <a:pt x="6926503" y="1367437"/>
                </a:lnTo>
                <a:lnTo>
                  <a:pt x="0" y="1367437"/>
                </a:lnTo>
                <a:lnTo>
                  <a:pt x="0" y="0"/>
                </a:lnTo>
                <a:close/>
              </a:path>
            </a:pathLst>
          </a:custGeom>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latin typeface="Montserrat"/>
              </a:rPr>
              <a:t>build on their </a:t>
            </a:r>
            <a:r>
              <a:rPr lang="en-US" sz="2000" b="1" kern="1200" dirty="0">
                <a:latin typeface="Montserrat"/>
              </a:rPr>
              <a:t>fighting spirit </a:t>
            </a:r>
            <a:r>
              <a:rPr lang="en-US" sz="2000" kern="1200" dirty="0">
                <a:latin typeface="Montserrat"/>
              </a:rPr>
              <a:t>[8]</a:t>
            </a:r>
          </a:p>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latin typeface="Montserrat"/>
              </a:rPr>
              <a:t>incorporate </a:t>
            </a:r>
            <a:r>
              <a:rPr lang="en-US" sz="2000" b="1" kern="1200" dirty="0">
                <a:latin typeface="Montserrat"/>
              </a:rPr>
              <a:t>relational coping and familism </a:t>
            </a:r>
            <a:r>
              <a:rPr lang="en-US" sz="2000" kern="1200" dirty="0">
                <a:latin typeface="Montserrat"/>
              </a:rPr>
              <a:t>[8-10]</a:t>
            </a:r>
          </a:p>
          <a:p>
            <a:pPr marL="457200" lvl="2" indent="-228600" algn="l" defTabSz="889000">
              <a:lnSpc>
                <a:spcPct val="90000"/>
              </a:lnSpc>
              <a:spcBef>
                <a:spcPct val="0"/>
              </a:spcBef>
              <a:spcAft>
                <a:spcPct val="15000"/>
              </a:spcAft>
              <a:buFont typeface="Courier New" panose="02070309020205020404" pitchFamily="49" charset="0"/>
              <a:buChar char="o"/>
            </a:pPr>
            <a:r>
              <a:rPr lang="en-US" sz="2000" kern="1200" dirty="0">
                <a:latin typeface="Montserrat"/>
              </a:rPr>
              <a:t>evaluate Latina survivors’ perceived isolation and support needs throughout survivorship [10]</a:t>
            </a:r>
          </a:p>
        </p:txBody>
      </p:sp>
      <p:sp>
        <p:nvSpPr>
          <p:cNvPr id="18" name="Freeform: Shape 17">
            <a:extLst>
              <a:ext uri="{FF2B5EF4-FFF2-40B4-BE49-F238E27FC236}">
                <a16:creationId xmlns:a16="http://schemas.microsoft.com/office/drawing/2014/main" id="{5F958697-AA98-478D-8BE2-677AA322B7B1}"/>
              </a:ext>
            </a:extLst>
          </p:cNvPr>
          <p:cNvSpPr/>
          <p:nvPr/>
        </p:nvSpPr>
        <p:spPr>
          <a:xfrm>
            <a:off x="417719" y="4381441"/>
            <a:ext cx="3717036" cy="1287000"/>
          </a:xfrm>
          <a:custGeom>
            <a:avLst/>
            <a:gdLst>
              <a:gd name="connsiteX0" fmla="*/ 0 w 3717036"/>
              <a:gd name="connsiteY0" fmla="*/ 0 h 1287000"/>
              <a:gd name="connsiteX1" fmla="*/ 3717036 w 3717036"/>
              <a:gd name="connsiteY1" fmla="*/ 0 h 1287000"/>
              <a:gd name="connsiteX2" fmla="*/ 3717036 w 3717036"/>
              <a:gd name="connsiteY2" fmla="*/ 1287000 h 1287000"/>
              <a:gd name="connsiteX3" fmla="*/ 0 w 3717036"/>
              <a:gd name="connsiteY3" fmla="*/ 1287000 h 1287000"/>
              <a:gd name="connsiteX4" fmla="*/ 0 w 3717036"/>
              <a:gd name="connsiteY4" fmla="*/ 0 h 128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036" h="1287000">
                <a:moveTo>
                  <a:pt x="0" y="0"/>
                </a:moveTo>
                <a:lnTo>
                  <a:pt x="3717036" y="0"/>
                </a:lnTo>
                <a:lnTo>
                  <a:pt x="3717036" y="1287000"/>
                </a:lnTo>
                <a:lnTo>
                  <a:pt x="0" y="1287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b="1" kern="1200" dirty="0">
                <a:solidFill>
                  <a:srgbClr val="A90037"/>
                </a:solidFill>
                <a:latin typeface="Lato" panose="020F0502020204030203"/>
              </a:rPr>
              <a:t>Fear and Isolation</a:t>
            </a:r>
          </a:p>
        </p:txBody>
      </p:sp>
      <p:sp>
        <p:nvSpPr>
          <p:cNvPr id="19" name="Left Brace 18">
            <a:extLst>
              <a:ext uri="{FF2B5EF4-FFF2-40B4-BE49-F238E27FC236}">
                <a16:creationId xmlns:a16="http://schemas.microsoft.com/office/drawing/2014/main" id="{84A6A7DA-8BB4-48FB-BA80-667FA922E150}"/>
              </a:ext>
            </a:extLst>
          </p:cNvPr>
          <p:cNvSpPr/>
          <p:nvPr/>
        </p:nvSpPr>
        <p:spPr>
          <a:xfrm>
            <a:off x="4134756" y="4220566"/>
            <a:ext cx="509301" cy="1608750"/>
          </a:xfrm>
          <a:prstGeom prst="leftBrace">
            <a:avLst>
              <a:gd name="adj1" fmla="val 35000"/>
              <a:gd name="adj2" fmla="val 50000"/>
            </a:avLst>
          </a:prstGeom>
        </p:spPr>
        <p:style>
          <a:lnRef idx="1">
            <a:schemeClr val="dk1">
              <a:shade val="60000"/>
              <a:hueOff val="0"/>
              <a:satOff val="0"/>
              <a:lumOff val="0"/>
              <a:alphaOff val="0"/>
            </a:schemeClr>
          </a:lnRef>
          <a:fillRef idx="0">
            <a:schemeClr val="dk1">
              <a:hueOff val="0"/>
              <a:satOff val="0"/>
              <a:lumOff val="0"/>
              <a:alphaOff val="0"/>
            </a:schemeClr>
          </a:fillRef>
          <a:effectRef idx="0">
            <a:schemeClr val="dk1">
              <a:hueOff val="0"/>
              <a:satOff val="0"/>
              <a:lumOff val="0"/>
              <a:alphaOff val="0"/>
            </a:schemeClr>
          </a:effectRef>
          <a:fontRef idx="minor">
            <a:schemeClr val="tx1">
              <a:hueOff val="0"/>
              <a:satOff val="0"/>
              <a:lumOff val="0"/>
              <a:alphaOff val="0"/>
            </a:schemeClr>
          </a:fontRef>
        </p:style>
      </p:sp>
      <p:sp>
        <p:nvSpPr>
          <p:cNvPr id="20" name="Freeform: Shape 19">
            <a:extLst>
              <a:ext uri="{FF2B5EF4-FFF2-40B4-BE49-F238E27FC236}">
                <a16:creationId xmlns:a16="http://schemas.microsoft.com/office/drawing/2014/main" id="{7176B100-131D-4DC7-B9F4-4EAE0098F27D}"/>
              </a:ext>
            </a:extLst>
          </p:cNvPr>
          <p:cNvSpPr/>
          <p:nvPr/>
        </p:nvSpPr>
        <p:spPr>
          <a:xfrm>
            <a:off x="4847778" y="4220566"/>
            <a:ext cx="6926503" cy="1608750"/>
          </a:xfrm>
          <a:custGeom>
            <a:avLst/>
            <a:gdLst>
              <a:gd name="connsiteX0" fmla="*/ 0 w 6926503"/>
              <a:gd name="connsiteY0" fmla="*/ 0 h 1608750"/>
              <a:gd name="connsiteX1" fmla="*/ 6926503 w 6926503"/>
              <a:gd name="connsiteY1" fmla="*/ 0 h 1608750"/>
              <a:gd name="connsiteX2" fmla="*/ 6926503 w 6926503"/>
              <a:gd name="connsiteY2" fmla="*/ 1608750 h 1608750"/>
              <a:gd name="connsiteX3" fmla="*/ 0 w 6926503"/>
              <a:gd name="connsiteY3" fmla="*/ 1608750 h 1608750"/>
              <a:gd name="connsiteX4" fmla="*/ 0 w 6926503"/>
              <a:gd name="connsiteY4" fmla="*/ 0 h 1608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6503" h="1608750">
                <a:moveTo>
                  <a:pt x="0" y="0"/>
                </a:moveTo>
                <a:lnTo>
                  <a:pt x="6926503" y="0"/>
                </a:lnTo>
                <a:lnTo>
                  <a:pt x="6926503" y="1608750"/>
                </a:lnTo>
                <a:lnTo>
                  <a:pt x="0" y="1608750"/>
                </a:lnTo>
                <a:lnTo>
                  <a:pt x="0" y="0"/>
                </a:lnTo>
                <a:close/>
              </a:path>
            </a:pathLst>
          </a:custGeom>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US" sz="2000" b="1" kern="1200" dirty="0">
                <a:latin typeface="Montserrat"/>
              </a:rPr>
              <a:t>connect them with survivors </a:t>
            </a:r>
            <a:r>
              <a:rPr lang="en-US" sz="2000" kern="1200" dirty="0">
                <a:latin typeface="Montserrat"/>
              </a:rPr>
              <a:t>for personalized and continued support</a:t>
            </a:r>
            <a:endParaRPr lang="en-US" sz="2000" kern="1200" dirty="0"/>
          </a:p>
          <a:p>
            <a:pPr marL="457200" lvl="2" indent="-228600" algn="l" defTabSz="889000">
              <a:lnSpc>
                <a:spcPct val="90000"/>
              </a:lnSpc>
              <a:spcBef>
                <a:spcPct val="0"/>
              </a:spcBef>
              <a:spcAft>
                <a:spcPct val="15000"/>
              </a:spcAft>
              <a:buFont typeface="Courier New" panose="02070309020205020404" pitchFamily="49" charset="0"/>
              <a:buChar char="o"/>
            </a:pPr>
            <a:r>
              <a:rPr lang="en-US" sz="2000" kern="1200" dirty="0">
                <a:latin typeface="Montserrat"/>
              </a:rPr>
              <a:t>physicians, patients, and patients’ families should receive education on the therapeutic value of connecting survivors (e.g., support groups; cancer buddies) [11] </a:t>
            </a:r>
          </a:p>
        </p:txBody>
      </p:sp>
      <p:sp>
        <p:nvSpPr>
          <p:cNvPr id="13" name="Text Placeholder 12">
            <a:extLst>
              <a:ext uri="{FF2B5EF4-FFF2-40B4-BE49-F238E27FC236}">
                <a16:creationId xmlns:a16="http://schemas.microsoft.com/office/drawing/2014/main" id="{02E6EE9E-E04E-490A-83CF-D065725A455D}"/>
              </a:ext>
            </a:extLst>
          </p:cNvPr>
          <p:cNvSpPr>
            <a:spLocks noGrp="1"/>
          </p:cNvSpPr>
          <p:nvPr>
            <p:ph type="body" sz="quarter" idx="14"/>
          </p:nvPr>
        </p:nvSpPr>
        <p:spPr>
          <a:xfrm>
            <a:off x="357188" y="1561385"/>
            <a:ext cx="8773693" cy="511498"/>
          </a:xfrm>
        </p:spPr>
        <p:txBody>
          <a:bodyPr/>
          <a:lstStyle/>
          <a:p>
            <a:r>
              <a:rPr lang="en-US" dirty="0"/>
              <a:t>Interventions for Latina Survivors should:</a:t>
            </a:r>
          </a:p>
        </p:txBody>
      </p:sp>
    </p:spTree>
    <p:extLst>
      <p:ext uri="{BB962C8B-B14F-4D97-AF65-F5344CB8AC3E}">
        <p14:creationId xmlns:p14="http://schemas.microsoft.com/office/powerpoint/2010/main" val="172004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18" grpId="0"/>
      <p:bldP spid="20" grpId="0" animBg="1"/>
      <p:bldP spid="1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3" cstate="screen">
            <a:alphaModFix amt="5000"/>
            <a:extLst>
              <a:ext uri="{28A0092B-C50C-407E-A947-70E740481C1C}">
                <a14:useLocalDpi xmlns:a14="http://schemas.microsoft.com/office/drawing/2010/main"/>
              </a:ext>
            </a:extLst>
          </a:blip>
          <a:srcRect b="681"/>
          <a:stretch>
            <a:fillRect/>
          </a:stretch>
        </p:blipFill>
        <p:spPr>
          <a:xfrm>
            <a:off x="8609009" y="3243198"/>
            <a:ext cx="4229043" cy="4847560"/>
          </a:xfrm>
          <a:prstGeom prst="rect">
            <a:avLst/>
          </a:prstGeom>
        </p:spPr>
      </p:pic>
      <p:sp>
        <p:nvSpPr>
          <p:cNvPr id="14" name="Slide Number Placeholder 5">
            <a:extLst>
              <a:ext uri="{FF2B5EF4-FFF2-40B4-BE49-F238E27FC236}">
                <a16:creationId xmlns:a16="http://schemas.microsoft.com/office/drawing/2014/main" id="{FEBEF926-A58D-5B4B-8F57-8C1C5D4493DF}"/>
              </a:ext>
            </a:extLst>
          </p:cNvPr>
          <p:cNvSpPr>
            <a:spLocks noGrp="1"/>
          </p:cNvSpPr>
          <p:nvPr>
            <p:ph type="sldNum" sz="quarter" idx="12"/>
          </p:nvPr>
        </p:nvSpPr>
        <p:spPr>
          <a:xfrm>
            <a:off x="11636304" y="6412775"/>
            <a:ext cx="422525" cy="268856"/>
          </a:xfrm>
        </p:spPr>
        <p:txBody>
          <a:bodyPr lIns="0" tIns="0" rIns="0" bIns="0"/>
          <a:lstStyle>
            <a:lvl1pPr algn="ctr">
              <a:defRPr sz="900">
                <a:solidFill>
                  <a:schemeClr val="bg1"/>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1600" b="0" i="0" u="none" strike="noStrike" kern="1200" cap="none" spc="0" normalizeH="0" baseline="0" noProof="0" smtClean="0">
                <a:ln>
                  <a:noFill/>
                </a:ln>
                <a:solidFill>
                  <a:srgbClr val="1C3A62"/>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600" b="0" i="0" u="none" strike="noStrike" kern="1200" cap="none" spc="0" normalizeH="0" baseline="0" noProof="0" dirty="0">
              <a:ln>
                <a:noFill/>
              </a:ln>
              <a:solidFill>
                <a:srgbClr val="1C3A62"/>
              </a:solidFill>
              <a:effectLst/>
              <a:uLnTx/>
              <a:uFillTx/>
              <a:latin typeface="Calibri" panose="020F0502020204030204"/>
              <a:ea typeface="+mn-ea"/>
              <a:cs typeface="+mn-cs"/>
            </a:endParaRPr>
          </a:p>
        </p:txBody>
      </p:sp>
      <p:sp>
        <p:nvSpPr>
          <p:cNvPr id="10" name="Rounded Rectangle 9">
            <a:extLst>
              <a:ext uri="{FF2B5EF4-FFF2-40B4-BE49-F238E27FC236}">
                <a16:creationId xmlns:a16="http://schemas.microsoft.com/office/drawing/2014/main" id="{81E15628-99E6-DE41-8276-52DF20B12D7E}"/>
              </a:ext>
            </a:extLst>
          </p:cNvPr>
          <p:cNvSpPr/>
          <p:nvPr/>
        </p:nvSpPr>
        <p:spPr>
          <a:xfrm>
            <a:off x="-243840" y="137796"/>
            <a:ext cx="12057732" cy="998709"/>
          </a:xfrm>
          <a:prstGeom prst="roundRect">
            <a:avLst/>
          </a:prstGeom>
          <a:solidFill>
            <a:srgbClr val="1C3A62">
              <a:alpha val="90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FE136BF-C265-8B47-9F94-AFD5AC2BE703}"/>
              </a:ext>
            </a:extLst>
          </p:cNvPr>
          <p:cNvSpPr/>
          <p:nvPr/>
        </p:nvSpPr>
        <p:spPr>
          <a:xfrm>
            <a:off x="108857" y="283207"/>
            <a:ext cx="1082860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kern="0" dirty="0">
                <a:solidFill>
                  <a:prstClr val="white"/>
                </a:solidFill>
                <a:latin typeface="Lato" panose="020F0502020204030203" pitchFamily="34" charset="0"/>
              </a:rPr>
              <a:t>Adapted Intervention for Latina Cancer Survivors</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92F010F-EA53-4144-9694-6701412A0834}"/>
              </a:ext>
            </a:extLst>
          </p:cNvPr>
          <p:cNvSpPr/>
          <p:nvPr/>
        </p:nvSpPr>
        <p:spPr>
          <a:xfrm>
            <a:off x="108857" y="1262079"/>
            <a:ext cx="11825269" cy="5595921"/>
          </a:xfrm>
          <a:prstGeom prst="rect">
            <a:avLst/>
          </a:prstGeom>
        </p:spPr>
        <p:txBody>
          <a:bodyPr wrap="square">
            <a:noAutofit/>
          </a:bodyPr>
          <a:lstStyle/>
          <a:p>
            <a:pPr marL="457200" indent="-457200" fontAlgn="base">
              <a:spcAft>
                <a:spcPts val="1200"/>
              </a:spcAft>
              <a:buFont typeface="Arial" panose="020B0604020202020204" pitchFamily="34" charset="0"/>
              <a:buChar char="•"/>
            </a:pPr>
            <a:r>
              <a:rPr lang="en-US" sz="2800" b="1" dirty="0">
                <a:solidFill>
                  <a:srgbClr val="A90037"/>
                </a:solidFill>
                <a:latin typeface="Lato" panose="020F0502020204030203" pitchFamily="34" charset="0"/>
                <a:ea typeface="Lato" panose="020F0502020204030203" pitchFamily="34" charset="0"/>
                <a:cs typeface="Lato" panose="020F0502020204030203" pitchFamily="34" charset="0"/>
              </a:rPr>
              <a:t>Cultural adaptation of cancer parenting education program for Latina mothers diagnosed with cancer (Co-PIs Lewis &amp; Palacios) [12]</a:t>
            </a:r>
          </a:p>
          <a:p>
            <a:pPr marL="1371600" lvl="2" indent="-457200" fontAlgn="base">
              <a:spcAft>
                <a:spcPts val="1200"/>
              </a:spcAft>
              <a:buFont typeface="Courier New" panose="02070309020205020404" pitchFamily="49" charset="0"/>
              <a:buChar char="o"/>
            </a:pPr>
            <a:r>
              <a:rPr lang="en-US" sz="2800" i="1" dirty="0">
                <a:latin typeface="Montserrat"/>
                <a:ea typeface="Lato" panose="020F0502020204030203" pitchFamily="34" charset="0"/>
                <a:cs typeface="Lato" panose="020F0502020204030203" pitchFamily="34" charset="0"/>
              </a:rPr>
              <a:t>Enhancing Connections </a:t>
            </a:r>
            <a:r>
              <a:rPr lang="en-US" sz="2800" dirty="0">
                <a:latin typeface="Montserrat"/>
                <a:ea typeface="Lato" panose="020F0502020204030203" pitchFamily="34" charset="0"/>
                <a:cs typeface="Lato" panose="020F0502020204030203" pitchFamily="34" charset="0"/>
                <a:sym typeface="Wingdings" panose="05000000000000000000" pitchFamily="2" charset="2"/>
              </a:rPr>
              <a:t> </a:t>
            </a:r>
            <a:r>
              <a:rPr lang="en-US" sz="2800" i="1" dirty="0" err="1">
                <a:latin typeface="Montserrat"/>
                <a:ea typeface="Lato" panose="020F0502020204030203" pitchFamily="34" charset="0"/>
                <a:cs typeface="Lato" panose="020F0502020204030203" pitchFamily="34" charset="0"/>
                <a:sym typeface="Wingdings" panose="05000000000000000000" pitchFamily="2" charset="2"/>
              </a:rPr>
              <a:t>Conexiones</a:t>
            </a:r>
            <a:r>
              <a:rPr lang="en-US" sz="2800" dirty="0">
                <a:latin typeface="Montserrat"/>
                <a:ea typeface="Lato" panose="020F0502020204030203" pitchFamily="34" charset="0"/>
                <a:cs typeface="Lato" panose="020F0502020204030203" pitchFamily="34" charset="0"/>
                <a:sym typeface="Wingdings" panose="05000000000000000000" pitchFamily="2" charset="2"/>
              </a:rPr>
              <a:t> </a:t>
            </a:r>
          </a:p>
          <a:p>
            <a:pPr marL="457200" indent="-457200" fontAlgn="base">
              <a:spcAft>
                <a:spcPts val="1200"/>
              </a:spcAft>
              <a:buFont typeface="Arial" panose="020B0604020202020204" pitchFamily="34" charset="0"/>
              <a:buChar char="•"/>
            </a:pPr>
            <a:r>
              <a:rPr lang="en-US" sz="2800" b="1" dirty="0">
                <a:solidFill>
                  <a:srgbClr val="A90037"/>
                </a:solidFill>
                <a:latin typeface="Lato" panose="020F0502020204030203" pitchFamily="34" charset="0"/>
                <a:ea typeface="Lato" panose="020F0502020204030203" pitchFamily="34" charset="0"/>
                <a:cs typeface="Lato" panose="020F0502020204030203" pitchFamily="34" charset="0"/>
              </a:rPr>
              <a:t>A Latina Community’s Evaluation of the culturally-adapted </a:t>
            </a:r>
            <a:r>
              <a:rPr lang="en-US" sz="2800" b="1" dirty="0" err="1">
                <a:solidFill>
                  <a:srgbClr val="A90037"/>
                </a:solidFill>
                <a:latin typeface="Lato" panose="020F0502020204030203" pitchFamily="34" charset="0"/>
                <a:ea typeface="Lato" panose="020F0502020204030203" pitchFamily="34" charset="0"/>
                <a:cs typeface="Lato" panose="020F0502020204030203" pitchFamily="34" charset="0"/>
              </a:rPr>
              <a:t>Conexiones</a:t>
            </a:r>
            <a:r>
              <a:rPr lang="en-US" sz="2800" b="1" dirty="0">
                <a:solidFill>
                  <a:srgbClr val="A90037"/>
                </a:solidFill>
                <a:latin typeface="Lato" panose="020F0502020204030203" pitchFamily="34" charset="0"/>
                <a:ea typeface="Lato" panose="020F0502020204030203" pitchFamily="34" charset="0"/>
                <a:cs typeface="Lato" panose="020F0502020204030203" pitchFamily="34" charset="0"/>
              </a:rPr>
              <a:t> Program</a:t>
            </a:r>
          </a:p>
          <a:p>
            <a:pPr marL="1371600" lvl="2" indent="-457200" fontAlgn="base">
              <a:spcAft>
                <a:spcPts val="1200"/>
              </a:spcAft>
              <a:buFont typeface="Courier New" panose="02070309020205020404" pitchFamily="49" charset="0"/>
              <a:buChar char="o"/>
            </a:pPr>
            <a:r>
              <a:rPr lang="en-US" sz="2800" dirty="0">
                <a:latin typeface="Montserrat"/>
                <a:ea typeface="Lato" panose="020F0502020204030203" pitchFamily="34" charset="0"/>
                <a:cs typeface="Lato" panose="020F0502020204030203" pitchFamily="34" charset="0"/>
              </a:rPr>
              <a:t>Isela Garcia: Poster#3 today at 2:30pm</a:t>
            </a:r>
          </a:p>
          <a:p>
            <a:pPr marL="457200" indent="-457200" fontAlgn="base">
              <a:spcAft>
                <a:spcPts val="1200"/>
              </a:spcAft>
              <a:buFont typeface="Arial" panose="020B0604020202020204" pitchFamily="34" charset="0"/>
              <a:buChar char="•"/>
            </a:pPr>
            <a:r>
              <a:rPr lang="en-US" sz="2800" b="1" dirty="0">
                <a:solidFill>
                  <a:srgbClr val="A90037"/>
                </a:solidFill>
                <a:latin typeface="Lato" panose="020F0502020204030203" pitchFamily="34" charset="0"/>
                <a:ea typeface="Lato" panose="020F0502020204030203" pitchFamily="34" charset="0"/>
                <a:cs typeface="Lato" panose="020F0502020204030203" pitchFamily="34" charset="0"/>
              </a:rPr>
              <a:t>Feasibility Study</a:t>
            </a:r>
          </a:p>
          <a:p>
            <a:pPr marL="1371600" lvl="2" indent="-457200" fontAlgn="base">
              <a:spcAft>
                <a:spcPts val="1200"/>
              </a:spcAft>
              <a:buFont typeface="Courier New" panose="02070309020205020404" pitchFamily="49" charset="0"/>
              <a:buChar char="o"/>
            </a:pPr>
            <a:r>
              <a:rPr lang="en-US" sz="2800" dirty="0">
                <a:latin typeface="Montserrat"/>
                <a:ea typeface="Lato" panose="020F0502020204030203" pitchFamily="34" charset="0"/>
                <a:cs typeface="Lato" panose="020F0502020204030203" pitchFamily="34" charset="0"/>
              </a:rPr>
              <a:t>Adriena Hernandez: Session 3B</a:t>
            </a:r>
          </a:p>
          <a:p>
            <a:pPr marL="457200" indent="-457200" fontAlgn="base">
              <a:spcAft>
                <a:spcPts val="1200"/>
              </a:spcAft>
              <a:buFont typeface="Arial" panose="020B0604020202020204" pitchFamily="34" charset="0"/>
              <a:buChar char="•"/>
            </a:pPr>
            <a:r>
              <a:rPr lang="en-US" sz="2800" b="1" dirty="0">
                <a:solidFill>
                  <a:srgbClr val="A90037"/>
                </a:solidFill>
                <a:latin typeface="Lato" panose="020F0502020204030203" pitchFamily="34" charset="0"/>
                <a:ea typeface="Lato" panose="020F0502020204030203" pitchFamily="34" charset="0"/>
                <a:cs typeface="Lato" panose="020F0502020204030203" pitchFamily="34" charset="0"/>
              </a:rPr>
              <a:t>Randomized Clinical Trial (RCT)</a:t>
            </a:r>
          </a:p>
        </p:txBody>
      </p:sp>
      <p:pic>
        <p:nvPicPr>
          <p:cNvPr id="8" name="Picture 7">
            <a:extLst>
              <a:ext uri="{FF2B5EF4-FFF2-40B4-BE49-F238E27FC236}">
                <a16:creationId xmlns:a16="http://schemas.microsoft.com/office/drawing/2014/main" id="{883FA7B2-96DF-4096-A2AB-A133DCBE3210}"/>
              </a:ext>
            </a:extLst>
          </p:cNvPr>
          <p:cNvPicPr>
            <a:picLocks noChangeAspect="1"/>
          </p:cNvPicPr>
          <p:nvPr/>
        </p:nvPicPr>
        <p:blipFill>
          <a:blip r:embed="rId4"/>
          <a:stretch>
            <a:fillRect/>
          </a:stretch>
        </p:blipFill>
        <p:spPr>
          <a:xfrm>
            <a:off x="7665121" y="4060039"/>
            <a:ext cx="3641508" cy="2423731"/>
          </a:xfrm>
          <a:prstGeom prst="rect">
            <a:avLst/>
          </a:prstGeom>
        </p:spPr>
      </p:pic>
    </p:spTree>
    <p:extLst>
      <p:ext uri="{BB962C8B-B14F-4D97-AF65-F5344CB8AC3E}">
        <p14:creationId xmlns:p14="http://schemas.microsoft.com/office/powerpoint/2010/main" val="1435432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3" cstate="screen">
            <a:alphaModFix amt="5000"/>
            <a:extLst>
              <a:ext uri="{28A0092B-C50C-407E-A947-70E740481C1C}">
                <a14:useLocalDpi xmlns:a14="http://schemas.microsoft.com/office/drawing/2010/main"/>
              </a:ext>
            </a:extLst>
          </a:blip>
          <a:srcRect b="681"/>
          <a:stretch>
            <a:fillRect/>
          </a:stretch>
        </p:blipFill>
        <p:spPr>
          <a:xfrm>
            <a:off x="8609009" y="3243198"/>
            <a:ext cx="4229043" cy="4847560"/>
          </a:xfrm>
          <a:prstGeom prst="rect">
            <a:avLst/>
          </a:prstGeom>
        </p:spPr>
      </p:pic>
      <p:sp>
        <p:nvSpPr>
          <p:cNvPr id="8" name="Rectangle 7">
            <a:extLst>
              <a:ext uri="{FF2B5EF4-FFF2-40B4-BE49-F238E27FC236}">
                <a16:creationId xmlns:a16="http://schemas.microsoft.com/office/drawing/2014/main" id="{CFC2BF8B-ADE7-F94E-AE02-A6673B7D5B56}"/>
              </a:ext>
            </a:extLst>
          </p:cNvPr>
          <p:cNvSpPr/>
          <p:nvPr/>
        </p:nvSpPr>
        <p:spPr>
          <a:xfrm>
            <a:off x="795569" y="3884880"/>
            <a:ext cx="10840735" cy="426700"/>
          </a:xfrm>
          <a:prstGeom prst="rect">
            <a:avLst/>
          </a:prstGeom>
        </p:spPr>
        <p:txBody>
          <a:bodyPr wrap="square">
            <a:noAutofit/>
          </a:bodyPr>
          <a:lstStyle/>
          <a:p>
            <a:pPr lvl="1" algn="ctr"/>
            <a:r>
              <a:rPr lang="en-US" b="1" dirty="0">
                <a:solidFill>
                  <a:srgbClr val="002060"/>
                </a:solidFill>
                <a:latin typeface="Arial" panose="020B0604020202020204" pitchFamily="34" charset="0"/>
                <a:cs typeface="Arial" panose="020B0604020202020204" pitchFamily="34" charset="0"/>
              </a:rPr>
              <a:t>NCI grants U54 CA132383 (NMSU) and U54 CA132381 (Fred Hutch)</a:t>
            </a:r>
          </a:p>
          <a:p>
            <a:pPr lvl="1" algn="ctr"/>
            <a:endParaRPr lang="en-US" sz="2800" b="1" dirty="0">
              <a:solidFill>
                <a:srgbClr val="002060"/>
              </a:solidFill>
              <a:latin typeface="Arial" panose="020B0604020202020204" pitchFamily="34" charset="0"/>
              <a:ea typeface="Lato" panose="020F0502020204030203" pitchFamily="34" charset="0"/>
              <a:cs typeface="Arial" panose="020B0604020202020204" pitchFamily="34" charset="0"/>
            </a:endParaRPr>
          </a:p>
          <a:p>
            <a:pPr lvl="1" algn="ctr"/>
            <a:r>
              <a:rPr lang="en-US" dirty="0">
                <a:solidFill>
                  <a:srgbClr val="002060"/>
                </a:solidFill>
                <a:latin typeface="Montserrat" pitchFamily="2" charset="77"/>
                <a:ea typeface="Lato" panose="020F0502020204030203" pitchFamily="34" charset="0"/>
                <a:cs typeface="Lato" panose="020F0502020204030203" pitchFamily="34" charset="0"/>
              </a:rPr>
              <a:t>The content is solely the responsibility of the authors and does not necessarily represent the official views of the National Institutes of Health</a:t>
            </a:r>
          </a:p>
        </p:txBody>
      </p:sp>
      <p:sp>
        <p:nvSpPr>
          <p:cNvPr id="14" name="Slide Number Placeholder 5">
            <a:extLst>
              <a:ext uri="{FF2B5EF4-FFF2-40B4-BE49-F238E27FC236}">
                <a16:creationId xmlns:a16="http://schemas.microsoft.com/office/drawing/2014/main" id="{FEBEF926-A58D-5B4B-8F57-8C1C5D4493DF}"/>
              </a:ext>
            </a:extLst>
          </p:cNvPr>
          <p:cNvSpPr>
            <a:spLocks noGrp="1"/>
          </p:cNvSpPr>
          <p:nvPr>
            <p:ph type="sldNum" sz="quarter" idx="12"/>
          </p:nvPr>
        </p:nvSpPr>
        <p:spPr>
          <a:xfrm>
            <a:off x="11636304" y="6412775"/>
            <a:ext cx="422525" cy="268856"/>
          </a:xfrm>
        </p:spPr>
        <p:txBody>
          <a:bodyPr lIns="0" tIns="0" rIns="0" bIns="0"/>
          <a:lstStyle>
            <a:lvl1pPr algn="ctr">
              <a:defRPr sz="900">
                <a:solidFill>
                  <a:schemeClr val="bg1"/>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1600" b="0" i="0" u="none" strike="noStrike" kern="1200" cap="none" spc="0" normalizeH="0" baseline="0" noProof="0" smtClean="0">
                <a:ln>
                  <a:noFill/>
                </a:ln>
                <a:solidFill>
                  <a:srgbClr val="1C3A62"/>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dirty="0">
              <a:ln>
                <a:noFill/>
              </a:ln>
              <a:solidFill>
                <a:srgbClr val="1C3A62"/>
              </a:solidFill>
              <a:effectLst/>
              <a:uLnTx/>
              <a:uFillTx/>
              <a:latin typeface="Calibri" panose="020F0502020204030204"/>
              <a:ea typeface="+mn-ea"/>
              <a:cs typeface="+mn-cs"/>
            </a:endParaRPr>
          </a:p>
        </p:txBody>
      </p:sp>
      <p:sp>
        <p:nvSpPr>
          <p:cNvPr id="10" name="Rounded Rectangle 9">
            <a:extLst>
              <a:ext uri="{FF2B5EF4-FFF2-40B4-BE49-F238E27FC236}">
                <a16:creationId xmlns:a16="http://schemas.microsoft.com/office/drawing/2014/main" id="{81E15628-99E6-DE41-8276-52DF20B12D7E}"/>
              </a:ext>
            </a:extLst>
          </p:cNvPr>
          <p:cNvSpPr/>
          <p:nvPr/>
        </p:nvSpPr>
        <p:spPr>
          <a:xfrm>
            <a:off x="-243840" y="143294"/>
            <a:ext cx="12057732" cy="998709"/>
          </a:xfrm>
          <a:prstGeom prst="roundRect">
            <a:avLst/>
          </a:prstGeom>
          <a:solidFill>
            <a:srgbClr val="1C3A62">
              <a:alpha val="90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FE136BF-C265-8B47-9F94-AFD5AC2BE703}"/>
              </a:ext>
            </a:extLst>
          </p:cNvPr>
          <p:cNvSpPr/>
          <p:nvPr/>
        </p:nvSpPr>
        <p:spPr>
          <a:xfrm>
            <a:off x="378108" y="227150"/>
            <a:ext cx="2558714"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Lato" panose="020F0502020204030203" pitchFamily="34" charset="0"/>
              </a:rPr>
              <a:t>Funding</a:t>
            </a:r>
            <a:endPar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EAED603-0592-46D6-BD41-9C2F72B6B6C7}"/>
              </a:ext>
            </a:extLst>
          </p:cNvPr>
          <p:cNvPicPr>
            <a:picLocks noChangeAspect="1"/>
          </p:cNvPicPr>
          <p:nvPr/>
        </p:nvPicPr>
        <p:blipFill>
          <a:blip r:embed="rId4"/>
          <a:stretch>
            <a:fillRect/>
          </a:stretch>
        </p:blipFill>
        <p:spPr>
          <a:xfrm>
            <a:off x="2992867" y="2417892"/>
            <a:ext cx="6206266" cy="1146147"/>
          </a:xfrm>
          <a:prstGeom prst="rect">
            <a:avLst/>
          </a:prstGeom>
        </p:spPr>
      </p:pic>
    </p:spTree>
    <p:extLst>
      <p:ext uri="{BB962C8B-B14F-4D97-AF65-F5344CB8AC3E}">
        <p14:creationId xmlns:p14="http://schemas.microsoft.com/office/powerpoint/2010/main" val="3448535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3" cstate="screen">
            <a:alphaModFix amt="5000"/>
            <a:extLst>
              <a:ext uri="{28A0092B-C50C-407E-A947-70E740481C1C}">
                <a14:useLocalDpi xmlns:a14="http://schemas.microsoft.com/office/drawing/2010/main"/>
              </a:ext>
            </a:extLst>
          </a:blip>
          <a:srcRect b="681"/>
          <a:stretch>
            <a:fillRect/>
          </a:stretch>
        </p:blipFill>
        <p:spPr>
          <a:xfrm>
            <a:off x="8609009" y="2793256"/>
            <a:ext cx="4229043" cy="4847560"/>
          </a:xfrm>
          <a:prstGeom prst="rect">
            <a:avLst/>
          </a:prstGeom>
        </p:spPr>
      </p:pic>
      <p:sp>
        <p:nvSpPr>
          <p:cNvPr id="14" name="Slide Number Placeholder 5">
            <a:extLst>
              <a:ext uri="{FF2B5EF4-FFF2-40B4-BE49-F238E27FC236}">
                <a16:creationId xmlns:a16="http://schemas.microsoft.com/office/drawing/2014/main" id="{FEBEF926-A58D-5B4B-8F57-8C1C5D4493DF}"/>
              </a:ext>
            </a:extLst>
          </p:cNvPr>
          <p:cNvSpPr>
            <a:spLocks noGrp="1"/>
          </p:cNvSpPr>
          <p:nvPr>
            <p:ph type="sldNum" sz="quarter" idx="12"/>
          </p:nvPr>
        </p:nvSpPr>
        <p:spPr>
          <a:xfrm>
            <a:off x="11636304" y="6412775"/>
            <a:ext cx="422525" cy="268856"/>
          </a:xfrm>
        </p:spPr>
        <p:txBody>
          <a:bodyPr lIns="0" tIns="0" rIns="0" bIns="0"/>
          <a:lstStyle>
            <a:lvl1pPr algn="ctr">
              <a:defRPr sz="900">
                <a:solidFill>
                  <a:schemeClr val="bg1"/>
                </a:solidFill>
                <a:latin typeface="+mn-lt"/>
              </a:defRPr>
            </a:lvl1pPr>
          </a:lstStyle>
          <a:p>
            <a:fld id="{9EC71654-96A5-4280-94F3-931C61A9F92C}" type="slidenum">
              <a:rPr lang="en-US" sz="1600" noProof="0" smtClean="0">
                <a:solidFill>
                  <a:srgbClr val="1C3A62"/>
                </a:solidFill>
              </a:rPr>
              <a:pPr/>
              <a:t>20</a:t>
            </a:fld>
            <a:endParaRPr lang="en-US" sz="1600" noProof="0" dirty="0">
              <a:solidFill>
                <a:srgbClr val="1C3A62"/>
              </a:solidFill>
            </a:endParaRPr>
          </a:p>
        </p:txBody>
      </p:sp>
      <p:sp>
        <p:nvSpPr>
          <p:cNvPr id="10" name="Rounded Rectangle 9">
            <a:extLst>
              <a:ext uri="{FF2B5EF4-FFF2-40B4-BE49-F238E27FC236}">
                <a16:creationId xmlns:a16="http://schemas.microsoft.com/office/drawing/2014/main" id="{A8BF939B-2DB1-0741-9856-0B9A7104BF94}"/>
              </a:ext>
            </a:extLst>
          </p:cNvPr>
          <p:cNvSpPr/>
          <p:nvPr/>
        </p:nvSpPr>
        <p:spPr>
          <a:xfrm>
            <a:off x="-243840" y="143294"/>
            <a:ext cx="12057732" cy="998709"/>
          </a:xfrm>
          <a:prstGeom prst="roundRect">
            <a:avLst/>
          </a:prstGeom>
          <a:solidFill>
            <a:srgbClr val="1C3A62">
              <a:alpha val="90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B4855D9-AF87-D94E-85A5-B0A167DC8BEA}"/>
              </a:ext>
            </a:extLst>
          </p:cNvPr>
          <p:cNvSpPr/>
          <p:nvPr/>
        </p:nvSpPr>
        <p:spPr>
          <a:xfrm>
            <a:off x="378108" y="227150"/>
            <a:ext cx="7080785" cy="830997"/>
          </a:xfrm>
          <a:prstGeom prst="rect">
            <a:avLst/>
          </a:prstGeom>
        </p:spPr>
        <p:txBody>
          <a:bodyPr wrap="none">
            <a:spAutoFit/>
          </a:bodyPr>
          <a:lstStyle/>
          <a:p>
            <a:r>
              <a:rPr lang="en-US" sz="4800" b="1" kern="0" dirty="0">
                <a:solidFill>
                  <a:schemeClr val="bg1"/>
                </a:solidFill>
                <a:latin typeface="Lato" panose="020F0502020204030203" pitchFamily="34" charset="0"/>
                <a:ea typeface="Lato" panose="020F0502020204030203" pitchFamily="34" charset="0"/>
                <a:cs typeface="Lato" panose="020F0502020204030203" pitchFamily="34" charset="0"/>
              </a:rPr>
              <a:t>Taking Time to Connect</a:t>
            </a:r>
            <a:endParaRPr lang="en-US" sz="4800" dirty="0">
              <a:solidFill>
                <a:schemeClr val="bg1"/>
              </a:solidFill>
            </a:endParaRPr>
          </a:p>
        </p:txBody>
      </p:sp>
      <p:sp>
        <p:nvSpPr>
          <p:cNvPr id="9" name="Rectangle 8">
            <a:extLst>
              <a:ext uri="{FF2B5EF4-FFF2-40B4-BE49-F238E27FC236}">
                <a16:creationId xmlns:a16="http://schemas.microsoft.com/office/drawing/2014/main" id="{A609DB07-DC6D-4242-9C63-14FB7512CC26}"/>
              </a:ext>
            </a:extLst>
          </p:cNvPr>
          <p:cNvSpPr/>
          <p:nvPr/>
        </p:nvSpPr>
        <p:spPr>
          <a:xfrm>
            <a:off x="133171" y="1360478"/>
            <a:ext cx="11825269" cy="5052297"/>
          </a:xfrm>
          <a:prstGeom prst="rect">
            <a:avLst/>
          </a:prstGeom>
        </p:spPr>
        <p:txBody>
          <a:bodyPr wrap="square">
            <a:noAutofit/>
          </a:bodyPr>
          <a:lstStyle/>
          <a:p>
            <a:pPr marL="457200" indent="-457200" fontAlgn="base">
              <a:spcAft>
                <a:spcPts val="600"/>
              </a:spcAft>
              <a:buFont typeface="Arial" panose="020B0604020202020204" pitchFamily="34" charset="0"/>
              <a:buChar char="•"/>
            </a:pPr>
            <a:r>
              <a:rPr lang="en-US" sz="2800" b="1" dirty="0">
                <a:solidFill>
                  <a:srgbClr val="A90037"/>
                </a:solidFill>
                <a:latin typeface="Lato" panose="020F0502020204030203" pitchFamily="34" charset="0"/>
                <a:ea typeface="Lato" panose="020F0502020204030203" pitchFamily="34" charset="0"/>
                <a:cs typeface="Lato" panose="020F0502020204030203" pitchFamily="34" charset="0"/>
              </a:rPr>
              <a:t>An RCT for Latina mothers diagnosed with cancer</a:t>
            </a:r>
          </a:p>
          <a:p>
            <a:pPr marL="457200" indent="-457200" fontAlgn="base">
              <a:spcAft>
                <a:spcPts val="600"/>
              </a:spcAft>
              <a:buFont typeface="Arial" panose="020B0604020202020204" pitchFamily="34" charset="0"/>
              <a:buChar char="•"/>
            </a:pPr>
            <a:r>
              <a:rPr lang="en-US" sz="2800" b="1" dirty="0">
                <a:solidFill>
                  <a:srgbClr val="A90037"/>
                </a:solidFill>
                <a:latin typeface="Lato" panose="020F0502020204030203" pitchFamily="34" charset="0"/>
                <a:ea typeface="Lato" panose="020F0502020204030203" pitchFamily="34" charset="0"/>
                <a:cs typeface="Lato" panose="020F0502020204030203" pitchFamily="34" charset="0"/>
              </a:rPr>
              <a:t>Compares 2 cancer education programs:</a:t>
            </a:r>
          </a:p>
          <a:p>
            <a:pPr marL="914400" lvl="1" indent="-457200" fontAlgn="base">
              <a:spcAft>
                <a:spcPts val="600"/>
              </a:spcAft>
              <a:buFont typeface="Courier New" panose="02070309020205020404" pitchFamily="49" charset="0"/>
              <a:buChar char="o"/>
            </a:pPr>
            <a:r>
              <a:rPr lang="en-US" sz="2400" dirty="0">
                <a:latin typeface="Montserrat" pitchFamily="2" charset="77"/>
                <a:ea typeface="Lato" panose="020F0502020204030203" pitchFamily="34" charset="0"/>
                <a:cs typeface="Lato" panose="020F0502020204030203" pitchFamily="34" charset="0"/>
              </a:rPr>
              <a:t>Which is more effective in helping Latina mothers and their children cope with cancer?</a:t>
            </a:r>
          </a:p>
          <a:p>
            <a:pPr marL="457200" indent="-457200" fontAlgn="base">
              <a:spcAft>
                <a:spcPts val="600"/>
              </a:spcAft>
              <a:buFont typeface="Arial" panose="020B0604020202020204" pitchFamily="34" charset="0"/>
              <a:buChar char="•"/>
            </a:pPr>
            <a:r>
              <a:rPr lang="en-US" sz="2800" b="1" dirty="0">
                <a:solidFill>
                  <a:srgbClr val="A90037"/>
                </a:solidFill>
                <a:latin typeface="Lato" panose="020F0502020204030203" pitchFamily="34" charset="0"/>
                <a:ea typeface="Lato" panose="020F0502020204030203" pitchFamily="34" charset="0"/>
                <a:cs typeface="Lato" panose="020F0502020204030203" pitchFamily="34" charset="0"/>
              </a:rPr>
              <a:t>Conducted entirely by phone in English or Spanish</a:t>
            </a:r>
          </a:p>
          <a:p>
            <a:pPr marL="457200" indent="-457200" fontAlgn="base">
              <a:spcAft>
                <a:spcPts val="600"/>
              </a:spcAft>
              <a:buFont typeface="Arial" panose="020B0604020202020204" pitchFamily="34" charset="0"/>
              <a:buChar char="•"/>
            </a:pPr>
            <a:r>
              <a:rPr lang="en-US" sz="2800" b="1" dirty="0">
                <a:solidFill>
                  <a:srgbClr val="A90037"/>
                </a:solidFill>
                <a:latin typeface="Lato" panose="020F0502020204030203" pitchFamily="34" charset="0"/>
                <a:ea typeface="Lato" panose="020F0502020204030203" pitchFamily="34" charset="0"/>
                <a:cs typeface="Lato" panose="020F0502020204030203" pitchFamily="34" charset="0"/>
              </a:rPr>
              <a:t>Designed for mothers who: </a:t>
            </a:r>
            <a:endParaRPr lang="en-US" sz="2800" b="1" u="sng" dirty="0">
              <a:solidFill>
                <a:srgbClr val="A90037"/>
              </a:solidFill>
              <a:latin typeface="Lato" panose="020F0502020204030203" pitchFamily="34" charset="0"/>
              <a:ea typeface="Lato" panose="020F0502020204030203" pitchFamily="34" charset="0"/>
              <a:cs typeface="Lato" panose="020F0502020204030203" pitchFamily="34" charset="0"/>
            </a:endParaRPr>
          </a:p>
          <a:p>
            <a:pPr marL="914400" lvl="1" indent="-457200" fontAlgn="base">
              <a:spcAft>
                <a:spcPts val="600"/>
              </a:spcAft>
              <a:buFont typeface="Courier New" panose="02070309020205020404" pitchFamily="49" charset="0"/>
              <a:buChar char="o"/>
            </a:pPr>
            <a:r>
              <a:rPr lang="en-US" sz="2400" dirty="0">
                <a:latin typeface="Montserrat" pitchFamily="2" charset="77"/>
                <a:ea typeface="Lato" panose="020F0502020204030203" pitchFamily="34" charset="0"/>
                <a:cs typeface="Lato" panose="020F0502020204030203" pitchFamily="34" charset="0"/>
              </a:rPr>
              <a:t>Are Latina</a:t>
            </a:r>
          </a:p>
          <a:p>
            <a:pPr marL="914400" lvl="1" indent="-457200" fontAlgn="base">
              <a:spcAft>
                <a:spcPts val="600"/>
              </a:spcAft>
              <a:buFont typeface="Courier New" panose="02070309020205020404" pitchFamily="49" charset="0"/>
              <a:buChar char="o"/>
            </a:pPr>
            <a:r>
              <a:rPr lang="en-US" sz="2400" dirty="0">
                <a:latin typeface="Montserrat" pitchFamily="2" charset="77"/>
                <a:ea typeface="Lato" panose="020F0502020204030203" pitchFamily="34" charset="0"/>
                <a:cs typeface="Lato" panose="020F0502020204030203" pitchFamily="34" charset="0"/>
              </a:rPr>
              <a:t>Have been diagnosed with cancer (stages 0, I, II, o III) in the last 2 years</a:t>
            </a:r>
          </a:p>
          <a:p>
            <a:pPr marL="914400" lvl="1" indent="-457200" fontAlgn="base">
              <a:spcAft>
                <a:spcPts val="600"/>
              </a:spcAft>
              <a:buFont typeface="Courier New" panose="02070309020205020404" pitchFamily="49" charset="0"/>
              <a:buChar char="o"/>
            </a:pPr>
            <a:r>
              <a:rPr lang="en-US" sz="2400" dirty="0">
                <a:latin typeface="Montserrat" pitchFamily="2" charset="77"/>
                <a:ea typeface="Lato" panose="020F0502020204030203" pitchFamily="34" charset="0"/>
                <a:cs typeface="Lato" panose="020F0502020204030203" pitchFamily="34" charset="0"/>
              </a:rPr>
              <a:t>Have a child 5-17 years old</a:t>
            </a:r>
          </a:p>
          <a:p>
            <a:pPr marL="914400" lvl="1" indent="-457200" fontAlgn="base">
              <a:buFont typeface="Courier New" panose="02070309020205020404" pitchFamily="49" charset="0"/>
              <a:buChar char="o"/>
            </a:pPr>
            <a:r>
              <a:rPr lang="en-US" sz="2400" dirty="0">
                <a:latin typeface="Montserrat" pitchFamily="2" charset="77"/>
                <a:ea typeface="Lato" panose="020F0502020204030203" pitchFamily="34" charset="0"/>
                <a:cs typeface="Lato" panose="020F0502020204030203" pitchFamily="34" charset="0"/>
              </a:rPr>
              <a:t>Live in one of the following counties: </a:t>
            </a:r>
          </a:p>
          <a:p>
            <a:pPr marL="1371600" lvl="2" indent="-457200" fontAlgn="base">
              <a:buFont typeface="Arial" panose="020B0604020202020204" pitchFamily="34" charset="0"/>
              <a:buChar char="•"/>
            </a:pPr>
            <a:r>
              <a:rPr lang="en-US" sz="2400" dirty="0">
                <a:latin typeface="Montserrat" pitchFamily="2" charset="77"/>
                <a:ea typeface="Lato" panose="020F0502020204030203" pitchFamily="34" charset="0"/>
                <a:cs typeface="Lato" panose="020F0502020204030203" pitchFamily="34" charset="0"/>
              </a:rPr>
              <a:t>Doña Ana, Luna, Otero, Hidalgo, or Bernalillo, New Mexico, or </a:t>
            </a:r>
          </a:p>
          <a:p>
            <a:pPr marL="1371600" lvl="2" indent="-457200" fontAlgn="base">
              <a:buFont typeface="Arial" panose="020B0604020202020204" pitchFamily="34" charset="0"/>
              <a:buChar char="•"/>
            </a:pPr>
            <a:r>
              <a:rPr lang="en-US" sz="2400" dirty="0">
                <a:latin typeface="Montserrat" pitchFamily="2" charset="77"/>
                <a:ea typeface="Lato" panose="020F0502020204030203" pitchFamily="34" charset="0"/>
                <a:cs typeface="Lato" panose="020F0502020204030203" pitchFamily="34" charset="0"/>
              </a:rPr>
              <a:t>El Paso, Texas</a:t>
            </a:r>
          </a:p>
          <a:p>
            <a:pPr marL="457200" indent="-457200" fontAlgn="base">
              <a:spcAft>
                <a:spcPts val="1200"/>
              </a:spcAft>
              <a:buFont typeface="Arial" panose="020B0604020202020204" pitchFamily="34" charset="0"/>
              <a:buChar char="•"/>
            </a:pPr>
            <a:endParaRPr lang="en-US" sz="3200" b="1" dirty="0">
              <a:solidFill>
                <a:srgbClr val="A90037"/>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041717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3" cstate="screen">
            <a:alphaModFix amt="5000"/>
            <a:extLst>
              <a:ext uri="{28A0092B-C50C-407E-A947-70E740481C1C}">
                <a14:useLocalDpi xmlns:a14="http://schemas.microsoft.com/office/drawing/2010/main"/>
              </a:ext>
            </a:extLst>
          </a:blip>
          <a:srcRect b="681"/>
          <a:stretch>
            <a:fillRect/>
          </a:stretch>
        </p:blipFill>
        <p:spPr>
          <a:xfrm>
            <a:off x="8609009" y="3243198"/>
            <a:ext cx="4229043" cy="4847560"/>
          </a:xfrm>
          <a:prstGeom prst="rect">
            <a:avLst/>
          </a:prstGeom>
        </p:spPr>
      </p:pic>
      <p:sp>
        <p:nvSpPr>
          <p:cNvPr id="14" name="Slide Number Placeholder 5">
            <a:extLst>
              <a:ext uri="{FF2B5EF4-FFF2-40B4-BE49-F238E27FC236}">
                <a16:creationId xmlns:a16="http://schemas.microsoft.com/office/drawing/2014/main" id="{FEBEF926-A58D-5B4B-8F57-8C1C5D4493DF}"/>
              </a:ext>
            </a:extLst>
          </p:cNvPr>
          <p:cNvSpPr>
            <a:spLocks noGrp="1"/>
          </p:cNvSpPr>
          <p:nvPr>
            <p:ph type="sldNum" sz="quarter" idx="12"/>
          </p:nvPr>
        </p:nvSpPr>
        <p:spPr>
          <a:xfrm>
            <a:off x="11636304" y="6412775"/>
            <a:ext cx="422525" cy="268856"/>
          </a:xfrm>
        </p:spPr>
        <p:txBody>
          <a:bodyPr lIns="0" tIns="0" rIns="0" bIns="0"/>
          <a:lstStyle>
            <a:lvl1pPr algn="ctr">
              <a:defRPr sz="900">
                <a:solidFill>
                  <a:schemeClr val="bg1"/>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1600" b="0" i="0" u="none" strike="noStrike" kern="1200" cap="none" spc="0" normalizeH="0" baseline="0" noProof="0" smtClean="0">
                <a:ln>
                  <a:noFill/>
                </a:ln>
                <a:solidFill>
                  <a:srgbClr val="1C3A62"/>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600" b="0" i="0" u="none" strike="noStrike" kern="1200" cap="none" spc="0" normalizeH="0" baseline="0" noProof="0" dirty="0">
              <a:ln>
                <a:noFill/>
              </a:ln>
              <a:solidFill>
                <a:srgbClr val="1C3A62"/>
              </a:solidFill>
              <a:effectLst/>
              <a:uLnTx/>
              <a:uFillTx/>
              <a:latin typeface="Calibri" panose="020F0502020204030204"/>
              <a:ea typeface="+mn-ea"/>
              <a:cs typeface="+mn-cs"/>
            </a:endParaRPr>
          </a:p>
        </p:txBody>
      </p:sp>
      <p:sp>
        <p:nvSpPr>
          <p:cNvPr id="10" name="Rounded Rectangle 9">
            <a:extLst>
              <a:ext uri="{FF2B5EF4-FFF2-40B4-BE49-F238E27FC236}">
                <a16:creationId xmlns:a16="http://schemas.microsoft.com/office/drawing/2014/main" id="{92961B98-08CA-4144-B94A-C0A13E89F2FE}"/>
              </a:ext>
            </a:extLst>
          </p:cNvPr>
          <p:cNvSpPr/>
          <p:nvPr/>
        </p:nvSpPr>
        <p:spPr>
          <a:xfrm>
            <a:off x="-243840" y="143294"/>
            <a:ext cx="12057732" cy="998709"/>
          </a:xfrm>
          <a:prstGeom prst="roundRect">
            <a:avLst/>
          </a:prstGeom>
          <a:solidFill>
            <a:srgbClr val="1C3A62">
              <a:alpha val="90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13BE09A-DED5-A14B-AB2C-2E73A14BCDF1}"/>
              </a:ext>
            </a:extLst>
          </p:cNvPr>
          <p:cNvSpPr/>
          <p:nvPr/>
        </p:nvSpPr>
        <p:spPr>
          <a:xfrm>
            <a:off x="378108" y="227150"/>
            <a:ext cx="11495455"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Help families thrive, not merely survive, cancer</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36DF70E-AFCA-44BF-B1A1-2BC67406AE12}"/>
              </a:ext>
            </a:extLst>
          </p:cNvPr>
          <p:cNvSpPr/>
          <p:nvPr/>
        </p:nvSpPr>
        <p:spPr>
          <a:xfrm>
            <a:off x="378108" y="1361825"/>
            <a:ext cx="10667281" cy="5052297"/>
          </a:xfrm>
          <a:prstGeom prst="rect">
            <a:avLst/>
          </a:prstGeom>
        </p:spPr>
        <p:txBody>
          <a:bodyPr wrap="square">
            <a:noAutofit/>
          </a:bodyPr>
          <a:lstStyle/>
          <a:p>
            <a:pPr marL="457200" marR="0" lvl="1" indent="0" algn="l" defTabSz="914400" rtl="0" eaLnBrk="1" fontAlgn="base"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Montserrat"/>
              <a:ea typeface="Lato" panose="020F0502020204030203" pitchFamily="34" charset="0"/>
              <a:cs typeface="Lato" panose="020F0502020204030203" pitchFamily="34" charset="0"/>
            </a:endParaRPr>
          </a:p>
        </p:txBody>
      </p:sp>
      <p:pic>
        <p:nvPicPr>
          <p:cNvPr id="8" name="Picture 7">
            <a:extLst>
              <a:ext uri="{FF2B5EF4-FFF2-40B4-BE49-F238E27FC236}">
                <a16:creationId xmlns:a16="http://schemas.microsoft.com/office/drawing/2014/main" id="{36CAA5E6-7118-4F78-88B9-0AC3176764CF}"/>
              </a:ext>
            </a:extLst>
          </p:cNvPr>
          <p:cNvPicPr>
            <a:picLocks noChangeAspect="1"/>
          </p:cNvPicPr>
          <p:nvPr/>
        </p:nvPicPr>
        <p:blipFill>
          <a:blip r:embed="rId4"/>
          <a:stretch>
            <a:fillRect/>
          </a:stretch>
        </p:blipFill>
        <p:spPr>
          <a:xfrm>
            <a:off x="3840709" y="1731361"/>
            <a:ext cx="4264471" cy="3194739"/>
          </a:xfrm>
          <a:prstGeom prst="rect">
            <a:avLst/>
          </a:prstGeom>
        </p:spPr>
      </p:pic>
      <p:sp>
        <p:nvSpPr>
          <p:cNvPr id="2" name="TextBox 1">
            <a:extLst>
              <a:ext uri="{FF2B5EF4-FFF2-40B4-BE49-F238E27FC236}">
                <a16:creationId xmlns:a16="http://schemas.microsoft.com/office/drawing/2014/main" id="{D5EA3F46-8193-40BA-80B7-12862096EFD6}"/>
              </a:ext>
            </a:extLst>
          </p:cNvPr>
          <p:cNvSpPr txBox="1"/>
          <p:nvPr/>
        </p:nvSpPr>
        <p:spPr>
          <a:xfrm>
            <a:off x="378108" y="5552552"/>
            <a:ext cx="11952514" cy="1231106"/>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Montserrat"/>
              </a:rPr>
              <a:t>Expand on limited research in Latina mothers diagnosed with cancer</a:t>
            </a:r>
          </a:p>
          <a:p>
            <a:pPr marL="457200" indent="-457200">
              <a:buFont typeface="Arial" panose="020B0604020202020204" pitchFamily="34" charset="0"/>
              <a:buChar char="•"/>
            </a:pPr>
            <a:r>
              <a:rPr lang="en-US" sz="2800" dirty="0">
                <a:latin typeface="Montserrat"/>
              </a:rPr>
              <a:t>And Latino cancer survivors in general</a:t>
            </a:r>
          </a:p>
          <a:p>
            <a:endParaRPr lang="en-US" dirty="0"/>
          </a:p>
        </p:txBody>
      </p:sp>
    </p:spTree>
    <p:extLst>
      <p:ext uri="{BB962C8B-B14F-4D97-AF65-F5344CB8AC3E}">
        <p14:creationId xmlns:p14="http://schemas.microsoft.com/office/powerpoint/2010/main" val="2004994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3" cstate="screen">
            <a:alphaModFix amt="5000"/>
            <a:extLst>
              <a:ext uri="{28A0092B-C50C-407E-A947-70E740481C1C}">
                <a14:useLocalDpi xmlns:a14="http://schemas.microsoft.com/office/drawing/2010/main"/>
              </a:ext>
            </a:extLst>
          </a:blip>
          <a:srcRect b="681"/>
          <a:stretch>
            <a:fillRect/>
          </a:stretch>
        </p:blipFill>
        <p:spPr>
          <a:xfrm>
            <a:off x="8609009" y="3243198"/>
            <a:ext cx="4229043" cy="4847560"/>
          </a:xfrm>
          <a:prstGeom prst="rect">
            <a:avLst/>
          </a:prstGeom>
        </p:spPr>
      </p:pic>
      <p:sp>
        <p:nvSpPr>
          <p:cNvPr id="14" name="Slide Number Placeholder 5">
            <a:extLst>
              <a:ext uri="{FF2B5EF4-FFF2-40B4-BE49-F238E27FC236}">
                <a16:creationId xmlns:a16="http://schemas.microsoft.com/office/drawing/2014/main" id="{FEBEF926-A58D-5B4B-8F57-8C1C5D4493DF}"/>
              </a:ext>
            </a:extLst>
          </p:cNvPr>
          <p:cNvSpPr>
            <a:spLocks noGrp="1"/>
          </p:cNvSpPr>
          <p:nvPr>
            <p:ph type="sldNum" sz="quarter" idx="12"/>
          </p:nvPr>
        </p:nvSpPr>
        <p:spPr>
          <a:xfrm>
            <a:off x="11636304" y="6412775"/>
            <a:ext cx="422525" cy="268856"/>
          </a:xfrm>
        </p:spPr>
        <p:txBody>
          <a:bodyPr lIns="0" tIns="0" rIns="0" bIns="0"/>
          <a:lstStyle>
            <a:lvl1pPr algn="ctr">
              <a:defRPr sz="900">
                <a:solidFill>
                  <a:schemeClr val="bg1"/>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1600" b="0" i="0" u="none" strike="noStrike" kern="1200" cap="none" spc="0" normalizeH="0" baseline="0" noProof="0" smtClean="0">
                <a:ln>
                  <a:noFill/>
                </a:ln>
                <a:solidFill>
                  <a:srgbClr val="1C3A62"/>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600" b="0" i="0" u="none" strike="noStrike" kern="1200" cap="none" spc="0" normalizeH="0" baseline="0" noProof="0" dirty="0">
              <a:ln>
                <a:noFill/>
              </a:ln>
              <a:solidFill>
                <a:srgbClr val="1C3A62"/>
              </a:solidFill>
              <a:effectLst/>
              <a:uLnTx/>
              <a:uFillTx/>
              <a:latin typeface="Calibri" panose="020F0502020204030204"/>
              <a:ea typeface="+mn-ea"/>
              <a:cs typeface="+mn-cs"/>
            </a:endParaRPr>
          </a:p>
        </p:txBody>
      </p:sp>
      <p:sp>
        <p:nvSpPr>
          <p:cNvPr id="10" name="Rounded Rectangle 9">
            <a:extLst>
              <a:ext uri="{FF2B5EF4-FFF2-40B4-BE49-F238E27FC236}">
                <a16:creationId xmlns:a16="http://schemas.microsoft.com/office/drawing/2014/main" id="{81E15628-99E6-DE41-8276-52DF20B12D7E}"/>
              </a:ext>
            </a:extLst>
          </p:cNvPr>
          <p:cNvSpPr/>
          <p:nvPr/>
        </p:nvSpPr>
        <p:spPr>
          <a:xfrm>
            <a:off x="-243840" y="143294"/>
            <a:ext cx="12057732" cy="998709"/>
          </a:xfrm>
          <a:prstGeom prst="roundRect">
            <a:avLst/>
          </a:prstGeom>
          <a:solidFill>
            <a:srgbClr val="1C3A62">
              <a:alpha val="90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FE136BF-C265-8B47-9F94-AFD5AC2BE703}"/>
              </a:ext>
            </a:extLst>
          </p:cNvPr>
          <p:cNvSpPr/>
          <p:nvPr/>
        </p:nvSpPr>
        <p:spPr>
          <a:xfrm>
            <a:off x="378108" y="227150"/>
            <a:ext cx="571663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Lato" panose="020F0502020204030203" pitchFamily="34" charset="0"/>
              </a:rPr>
              <a:t>Acknowledgments</a:t>
            </a:r>
            <a:endPar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75875DD1-78C7-4880-B790-393D80334D3A}"/>
              </a:ext>
            </a:extLst>
          </p:cNvPr>
          <p:cNvSpPr/>
          <p:nvPr/>
        </p:nvSpPr>
        <p:spPr>
          <a:xfrm>
            <a:off x="73807" y="1715244"/>
            <a:ext cx="7539453" cy="3920771"/>
          </a:xfrm>
          <a:prstGeom prst="rect">
            <a:avLst/>
          </a:prstGeom>
        </p:spPr>
        <p:txBody>
          <a:bodyPr wrap="square">
            <a:noAutofit/>
          </a:bodyPr>
          <a:lstStyle/>
          <a:p>
            <a:pPr marL="747713" indent="-457200" fontAlgn="base">
              <a:spcAft>
                <a:spcPts val="1200"/>
              </a:spcAft>
              <a:buFont typeface="Arial" panose="020B0604020202020204" pitchFamily="34" charset="0"/>
              <a:buChar char="•"/>
            </a:pPr>
            <a:r>
              <a:rPr lang="en-US" sz="2800" dirty="0">
                <a:latin typeface="Montserrat" pitchFamily="2" charset="77"/>
                <a:ea typeface="Lato" panose="020F0502020204030203" pitchFamily="34" charset="0"/>
                <a:cs typeface="Lato" panose="020F0502020204030203" pitchFamily="34" charset="0"/>
              </a:rPr>
              <a:t>Women that participate in our research</a:t>
            </a:r>
          </a:p>
          <a:p>
            <a:pPr marL="747713" indent="-457200" fontAlgn="base">
              <a:spcAft>
                <a:spcPts val="1200"/>
              </a:spcAft>
              <a:buFont typeface="Arial" panose="020B0604020202020204" pitchFamily="34" charset="0"/>
              <a:buChar char="•"/>
            </a:pPr>
            <a:r>
              <a:rPr lang="en-US" sz="2800" dirty="0">
                <a:latin typeface="Montserrat" pitchFamily="2" charset="77"/>
                <a:ea typeface="Lato" panose="020F0502020204030203" pitchFamily="34" charset="0"/>
                <a:cs typeface="Lato" panose="020F0502020204030203" pitchFamily="34" charset="0"/>
              </a:rPr>
              <a:t>NMSU-UW TTTC Team</a:t>
            </a:r>
          </a:p>
          <a:p>
            <a:pPr marL="747713" indent="-457200" fontAlgn="base">
              <a:spcAft>
                <a:spcPts val="1200"/>
              </a:spcAft>
              <a:buFont typeface="Arial" panose="020B0604020202020204" pitchFamily="34" charset="0"/>
              <a:buChar char="•"/>
            </a:pPr>
            <a:r>
              <a:rPr lang="en-US" sz="2800" dirty="0">
                <a:latin typeface="Montserrat" pitchFamily="2" charset="77"/>
                <a:ea typeface="Lato" panose="020F0502020204030203" pitchFamily="34" charset="0"/>
                <a:cs typeface="Lato" panose="020F0502020204030203" pitchFamily="34" charset="0"/>
              </a:rPr>
              <a:t>Memorial Cancer Center, MMC, Las Cruces</a:t>
            </a:r>
          </a:p>
          <a:p>
            <a:pPr marL="747713" indent="-457200" fontAlgn="base">
              <a:spcAft>
                <a:spcPts val="1200"/>
              </a:spcAft>
              <a:buFont typeface="Arial" panose="020B0604020202020204" pitchFamily="34" charset="0"/>
              <a:buChar char="•"/>
            </a:pPr>
            <a:r>
              <a:rPr lang="en-US" sz="2800" dirty="0">
                <a:latin typeface="Montserrat" pitchFamily="2" charset="77"/>
                <a:ea typeface="Lato" panose="020F0502020204030203" pitchFamily="34" charset="0"/>
                <a:cs typeface="Lato" panose="020F0502020204030203" pitchFamily="34" charset="0"/>
              </a:rPr>
              <a:t>Office of Community Health Workers, NMDOH, Las Cruces</a:t>
            </a:r>
          </a:p>
          <a:p>
            <a:pPr marL="747713" indent="-457200" fontAlgn="base">
              <a:spcAft>
                <a:spcPts val="1200"/>
              </a:spcAft>
              <a:buFont typeface="Arial" panose="020B0604020202020204" pitchFamily="34" charset="0"/>
              <a:buChar char="•"/>
            </a:pPr>
            <a:r>
              <a:rPr lang="en-US" sz="2800" dirty="0">
                <a:latin typeface="Montserrat" pitchFamily="2" charset="77"/>
                <a:ea typeface="Lato" panose="020F0502020204030203" pitchFamily="34" charset="0"/>
                <a:cs typeface="Lato" panose="020F0502020204030203" pitchFamily="34" charset="0"/>
              </a:rPr>
              <a:t>Community Health Workers</a:t>
            </a:r>
          </a:p>
          <a:p>
            <a:pPr marL="747713" indent="-457200" fontAlgn="base">
              <a:spcAft>
                <a:spcPts val="1200"/>
              </a:spcAft>
              <a:buFont typeface="Arial" panose="020B0604020202020204" pitchFamily="34" charset="0"/>
              <a:buChar char="•"/>
            </a:pPr>
            <a:r>
              <a:rPr lang="en-US" sz="2800" dirty="0">
                <a:latin typeface="Montserrat" pitchFamily="2" charset="77"/>
                <a:ea typeface="Lato" panose="020F0502020204030203" pitchFamily="34" charset="0"/>
                <a:cs typeface="Lato" panose="020F0502020204030203" pitchFamily="34" charset="0"/>
              </a:rPr>
              <a:t>Dona Ana County</a:t>
            </a:r>
          </a:p>
          <a:p>
            <a:pPr marL="747713" indent="-457200" fontAlgn="base">
              <a:spcAft>
                <a:spcPts val="1200"/>
              </a:spcAft>
              <a:buFont typeface="Arial" panose="020B0604020202020204" pitchFamily="34" charset="0"/>
              <a:buChar char="•"/>
            </a:pPr>
            <a:r>
              <a:rPr lang="en-US" sz="2800" dirty="0">
                <a:latin typeface="Montserrat" pitchFamily="2" charset="77"/>
                <a:ea typeface="Lato" panose="020F0502020204030203" pitchFamily="34" charset="0"/>
                <a:cs typeface="Lato" panose="020F0502020204030203" pitchFamily="34" charset="0"/>
              </a:rPr>
              <a:t>And many others…</a:t>
            </a:r>
          </a:p>
        </p:txBody>
      </p:sp>
      <p:pic>
        <p:nvPicPr>
          <p:cNvPr id="3" name="Picture 2">
            <a:extLst>
              <a:ext uri="{FF2B5EF4-FFF2-40B4-BE49-F238E27FC236}">
                <a16:creationId xmlns:a16="http://schemas.microsoft.com/office/drawing/2014/main" id="{6B2F6C1B-C050-4822-A729-497573B5064B}"/>
              </a:ext>
            </a:extLst>
          </p:cNvPr>
          <p:cNvPicPr>
            <a:picLocks noChangeAspect="1"/>
          </p:cNvPicPr>
          <p:nvPr/>
        </p:nvPicPr>
        <p:blipFill>
          <a:blip r:embed="rId4"/>
          <a:stretch>
            <a:fillRect/>
          </a:stretch>
        </p:blipFill>
        <p:spPr>
          <a:xfrm>
            <a:off x="7563237" y="1225876"/>
            <a:ext cx="4152381" cy="1282540"/>
          </a:xfrm>
          <a:prstGeom prst="rect">
            <a:avLst/>
          </a:prstGeom>
        </p:spPr>
      </p:pic>
      <p:pic>
        <p:nvPicPr>
          <p:cNvPr id="5" name="Picture 4">
            <a:extLst>
              <a:ext uri="{FF2B5EF4-FFF2-40B4-BE49-F238E27FC236}">
                <a16:creationId xmlns:a16="http://schemas.microsoft.com/office/drawing/2014/main" id="{9F468C6D-AF56-4C13-8D10-48913BAC7E5E}"/>
              </a:ext>
            </a:extLst>
          </p:cNvPr>
          <p:cNvPicPr>
            <a:picLocks noChangeAspect="1"/>
          </p:cNvPicPr>
          <p:nvPr/>
        </p:nvPicPr>
        <p:blipFill>
          <a:blip r:embed="rId5"/>
          <a:stretch>
            <a:fillRect/>
          </a:stretch>
        </p:blipFill>
        <p:spPr>
          <a:xfrm>
            <a:off x="8527859" y="3049317"/>
            <a:ext cx="2223136" cy="1374639"/>
          </a:xfrm>
          <a:prstGeom prst="rect">
            <a:avLst/>
          </a:prstGeom>
        </p:spPr>
      </p:pic>
      <p:pic>
        <p:nvPicPr>
          <p:cNvPr id="9" name="Picture 8">
            <a:extLst>
              <a:ext uri="{FF2B5EF4-FFF2-40B4-BE49-F238E27FC236}">
                <a16:creationId xmlns:a16="http://schemas.microsoft.com/office/drawing/2014/main" id="{45C35F07-A59E-4776-B8F9-3C5B1F8349D4}"/>
              </a:ext>
            </a:extLst>
          </p:cNvPr>
          <p:cNvPicPr>
            <a:picLocks noChangeAspect="1"/>
          </p:cNvPicPr>
          <p:nvPr/>
        </p:nvPicPr>
        <p:blipFill>
          <a:blip r:embed="rId6"/>
          <a:stretch>
            <a:fillRect/>
          </a:stretch>
        </p:blipFill>
        <p:spPr>
          <a:xfrm>
            <a:off x="8796253" y="4804162"/>
            <a:ext cx="1844302" cy="1809274"/>
          </a:xfrm>
          <a:prstGeom prst="rect">
            <a:avLst/>
          </a:prstGeom>
        </p:spPr>
      </p:pic>
    </p:spTree>
    <p:extLst>
      <p:ext uri="{BB962C8B-B14F-4D97-AF65-F5344CB8AC3E}">
        <p14:creationId xmlns:p14="http://schemas.microsoft.com/office/powerpoint/2010/main" val="5726458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3" cstate="screen">
            <a:alphaModFix amt="5000"/>
            <a:extLst>
              <a:ext uri="{28A0092B-C50C-407E-A947-70E740481C1C}">
                <a14:useLocalDpi xmlns:a14="http://schemas.microsoft.com/office/drawing/2010/main"/>
              </a:ext>
            </a:extLst>
          </a:blip>
          <a:srcRect b="681"/>
          <a:stretch>
            <a:fillRect/>
          </a:stretch>
        </p:blipFill>
        <p:spPr>
          <a:xfrm>
            <a:off x="8609009" y="3243198"/>
            <a:ext cx="4229043" cy="4847560"/>
          </a:xfrm>
          <a:prstGeom prst="rect">
            <a:avLst/>
          </a:prstGeom>
        </p:spPr>
      </p:pic>
      <p:sp>
        <p:nvSpPr>
          <p:cNvPr id="14" name="Slide Number Placeholder 5">
            <a:extLst>
              <a:ext uri="{FF2B5EF4-FFF2-40B4-BE49-F238E27FC236}">
                <a16:creationId xmlns:a16="http://schemas.microsoft.com/office/drawing/2014/main" id="{FEBEF926-A58D-5B4B-8F57-8C1C5D4493DF}"/>
              </a:ext>
            </a:extLst>
          </p:cNvPr>
          <p:cNvSpPr>
            <a:spLocks noGrp="1"/>
          </p:cNvSpPr>
          <p:nvPr>
            <p:ph type="sldNum" sz="quarter" idx="12"/>
          </p:nvPr>
        </p:nvSpPr>
        <p:spPr>
          <a:xfrm>
            <a:off x="11636304" y="6412775"/>
            <a:ext cx="422525" cy="268856"/>
          </a:xfrm>
        </p:spPr>
        <p:txBody>
          <a:bodyPr lIns="0" tIns="0" rIns="0" bIns="0"/>
          <a:lstStyle>
            <a:lvl1pPr algn="ctr">
              <a:defRPr sz="900">
                <a:solidFill>
                  <a:schemeClr val="bg1"/>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1600" b="0" i="0" u="none" strike="noStrike" kern="1200" cap="none" spc="0" normalizeH="0" baseline="0" noProof="0" smtClean="0">
                <a:ln>
                  <a:noFill/>
                </a:ln>
                <a:solidFill>
                  <a:srgbClr val="1C3A62"/>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600" b="0" i="0" u="none" strike="noStrike" kern="1200" cap="none" spc="0" normalizeH="0" baseline="0" noProof="0" dirty="0">
              <a:ln>
                <a:noFill/>
              </a:ln>
              <a:solidFill>
                <a:srgbClr val="1C3A62"/>
              </a:solidFill>
              <a:effectLst/>
              <a:uLnTx/>
              <a:uFillTx/>
              <a:latin typeface="Calibri" panose="020F0502020204030204"/>
              <a:ea typeface="+mn-ea"/>
              <a:cs typeface="+mn-cs"/>
            </a:endParaRPr>
          </a:p>
        </p:txBody>
      </p:sp>
      <p:sp>
        <p:nvSpPr>
          <p:cNvPr id="10" name="Rounded Rectangle 9">
            <a:extLst>
              <a:ext uri="{FF2B5EF4-FFF2-40B4-BE49-F238E27FC236}">
                <a16:creationId xmlns:a16="http://schemas.microsoft.com/office/drawing/2014/main" id="{92961B98-08CA-4144-B94A-C0A13E89F2FE}"/>
              </a:ext>
            </a:extLst>
          </p:cNvPr>
          <p:cNvSpPr/>
          <p:nvPr/>
        </p:nvSpPr>
        <p:spPr>
          <a:xfrm>
            <a:off x="-243840" y="143294"/>
            <a:ext cx="12057732" cy="998709"/>
          </a:xfrm>
          <a:prstGeom prst="roundRect">
            <a:avLst/>
          </a:prstGeom>
          <a:solidFill>
            <a:srgbClr val="1C3A62">
              <a:alpha val="90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13BE09A-DED5-A14B-AB2C-2E73A14BCDF1}"/>
              </a:ext>
            </a:extLst>
          </p:cNvPr>
          <p:cNvSpPr/>
          <p:nvPr/>
        </p:nvSpPr>
        <p:spPr>
          <a:xfrm>
            <a:off x="378108" y="227150"/>
            <a:ext cx="2813591"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References</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36DF70E-AFCA-44BF-B1A1-2BC67406AE12}"/>
              </a:ext>
            </a:extLst>
          </p:cNvPr>
          <p:cNvSpPr/>
          <p:nvPr/>
        </p:nvSpPr>
        <p:spPr>
          <a:xfrm>
            <a:off x="378108" y="1361825"/>
            <a:ext cx="10667281" cy="5052297"/>
          </a:xfrm>
          <a:prstGeom prst="rect">
            <a:avLst/>
          </a:prstGeom>
        </p:spPr>
        <p:txBody>
          <a:bodyPr wrap="square">
            <a:noAutofit/>
          </a:bodyPr>
          <a:lstStyle/>
          <a:p>
            <a:pPr marL="457200" marR="0" lvl="1" indent="0" algn="l" defTabSz="914400" rtl="0" eaLnBrk="1" fontAlgn="base"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Montserrat"/>
              <a:ea typeface="Lato" panose="020F0502020204030203" pitchFamily="34" charset="0"/>
              <a:cs typeface="Lato" panose="020F0502020204030203" pitchFamily="34" charset="0"/>
            </a:endParaRPr>
          </a:p>
        </p:txBody>
      </p:sp>
      <p:sp>
        <p:nvSpPr>
          <p:cNvPr id="4" name="Rectangle 3">
            <a:extLst>
              <a:ext uri="{FF2B5EF4-FFF2-40B4-BE49-F238E27FC236}">
                <a16:creationId xmlns:a16="http://schemas.microsoft.com/office/drawing/2014/main" id="{81168E31-EA5E-4F4A-9E57-F147F9AF9275}"/>
              </a:ext>
            </a:extLst>
          </p:cNvPr>
          <p:cNvSpPr/>
          <p:nvPr/>
        </p:nvSpPr>
        <p:spPr>
          <a:xfrm>
            <a:off x="228600" y="1148060"/>
            <a:ext cx="11407704" cy="4616648"/>
          </a:xfrm>
          <a:prstGeom prst="rect">
            <a:avLst/>
          </a:prstGeom>
        </p:spPr>
        <p:txBody>
          <a:bodyPr wrap="square">
            <a:spAutoFit/>
          </a:bodyPr>
          <a:lstStyle/>
          <a:p>
            <a:pPr marL="342900" indent="-342900">
              <a:buAutoNum type="arabicPeriod"/>
            </a:pPr>
            <a:r>
              <a:rPr lang="en-US" sz="1400" dirty="0">
                <a:latin typeface="Montserrat"/>
                <a:ea typeface="Times New Roman" panose="02020603050405020304" pitchFamily="18" charset="0"/>
              </a:rPr>
              <a:t>Paso del Norte Health Foundation. </a:t>
            </a:r>
            <a:r>
              <a:rPr lang="en-US" sz="1400" i="1" dirty="0">
                <a:latin typeface="Montserrat"/>
                <a:ea typeface="Times New Roman" panose="02020603050405020304" pitchFamily="18" charset="0"/>
              </a:rPr>
              <a:t>Overview: Region</a:t>
            </a:r>
            <a:r>
              <a:rPr lang="en-US" sz="1400" dirty="0">
                <a:latin typeface="Montserrat"/>
                <a:ea typeface="Times New Roman" panose="02020603050405020304" pitchFamily="18" charset="0"/>
              </a:rPr>
              <a:t>. 2020. Retrieved from: </a:t>
            </a:r>
            <a:r>
              <a:rPr lang="en-US" sz="1400" dirty="0">
                <a:latin typeface="Montserrat"/>
                <a:ea typeface="Times New Roman" panose="02020603050405020304" pitchFamily="18" charset="0"/>
                <a:hlinkClick r:id="rId4">
                  <a:extLst>
                    <a:ext uri="{A12FA001-AC4F-418D-AE19-62706E023703}">
                      <ahyp:hlinkClr xmlns:ahyp="http://schemas.microsoft.com/office/drawing/2018/hyperlinkcolor" xmlns="" val="tx"/>
                    </a:ext>
                  </a:extLst>
                </a:hlinkClick>
              </a:rPr>
              <a:t>https://pdnhf.org/who_we_are</a:t>
            </a:r>
            <a:endParaRPr lang="en-US" sz="1400" dirty="0">
              <a:latin typeface="Montserrat"/>
              <a:ea typeface="Times New Roman" panose="02020603050405020304" pitchFamily="18" charset="0"/>
            </a:endParaRPr>
          </a:p>
          <a:p>
            <a:pPr marL="342900" indent="-342900">
              <a:buAutoNum type="arabicPeriod"/>
            </a:pPr>
            <a:r>
              <a:rPr lang="en-US" sz="1400" dirty="0">
                <a:latin typeface="Montserrat"/>
                <a:ea typeface="Times New Roman" panose="02020603050405020304" pitchFamily="18" charset="0"/>
              </a:rPr>
              <a:t>Ares, I., S. Lebel, and C. </a:t>
            </a:r>
            <a:r>
              <a:rPr lang="en-US" sz="1400" dirty="0" err="1">
                <a:latin typeface="Montserrat"/>
                <a:ea typeface="Times New Roman" panose="02020603050405020304" pitchFamily="18" charset="0"/>
              </a:rPr>
              <a:t>Bielajew</a:t>
            </a:r>
            <a:r>
              <a:rPr lang="en-US" sz="1400" dirty="0">
                <a:latin typeface="Montserrat"/>
                <a:ea typeface="Times New Roman" panose="02020603050405020304" pitchFamily="18" charset="0"/>
              </a:rPr>
              <a:t>, The impact of motherhood on perceived stress, illness intrusiveness and fear of cancer recurrence in young breast cancer survivors over time. </a:t>
            </a:r>
            <a:r>
              <a:rPr lang="en-US" sz="1400" i="1" dirty="0">
                <a:latin typeface="Montserrat"/>
                <a:ea typeface="Times New Roman" panose="02020603050405020304" pitchFamily="18" charset="0"/>
              </a:rPr>
              <a:t>Psychol Health</a:t>
            </a:r>
            <a:r>
              <a:rPr lang="en-US" sz="1400" dirty="0">
                <a:latin typeface="Montserrat"/>
                <a:ea typeface="Times New Roman" panose="02020603050405020304" pitchFamily="18" charset="0"/>
              </a:rPr>
              <a:t>, 2014. 29(6): p. 651-70.</a:t>
            </a:r>
          </a:p>
          <a:p>
            <a:pPr marL="342900" indent="-342900">
              <a:buAutoNum type="arabicPeriod"/>
            </a:pPr>
            <a:r>
              <a:rPr lang="en-US" sz="1400" dirty="0">
                <a:latin typeface="Montserrat"/>
                <a:ea typeface="Times New Roman" panose="02020603050405020304" pitchFamily="18" charset="0"/>
              </a:rPr>
              <a:t>Herrera, D.G., et al., Cervical cancer screening in the US-Mexico border region: a binational analysis. </a:t>
            </a:r>
            <a:r>
              <a:rPr lang="en-US" sz="1400" i="1" dirty="0" err="1">
                <a:latin typeface="Montserrat"/>
                <a:ea typeface="Times New Roman" panose="02020603050405020304" pitchFamily="18" charset="0"/>
              </a:rPr>
              <a:t>Matern</a:t>
            </a:r>
            <a:r>
              <a:rPr lang="en-US" sz="1400" i="1" dirty="0">
                <a:latin typeface="Montserrat"/>
                <a:ea typeface="Times New Roman" panose="02020603050405020304" pitchFamily="18" charset="0"/>
              </a:rPr>
              <a:t> Child Health J</a:t>
            </a:r>
            <a:r>
              <a:rPr lang="en-US" sz="1400" dirty="0">
                <a:latin typeface="Montserrat"/>
                <a:ea typeface="Times New Roman" panose="02020603050405020304" pitchFamily="18" charset="0"/>
              </a:rPr>
              <a:t>, 2012. 16 Suppl 2: p. 298-306.</a:t>
            </a:r>
          </a:p>
          <a:p>
            <a:pPr marL="342900" indent="-342900">
              <a:buAutoNum type="arabicPeriod"/>
            </a:pPr>
            <a:r>
              <a:rPr lang="en-US" sz="1400" dirty="0">
                <a:latin typeface="Montserrat"/>
              </a:rPr>
              <a:t>U.S.-Mexico Border Health Commission. </a:t>
            </a:r>
            <a:r>
              <a:rPr lang="en-US" sz="1400" i="1" dirty="0">
                <a:latin typeface="Montserrat"/>
              </a:rPr>
              <a:t>Border Lives: Health Status in the United States-Mexico Border Region.</a:t>
            </a:r>
            <a:r>
              <a:rPr lang="en-US" sz="1400" dirty="0">
                <a:latin typeface="Montserrat"/>
              </a:rPr>
              <a:t> 2010</a:t>
            </a:r>
            <a:r>
              <a:rPr lang="en-US" sz="1400" i="1" dirty="0">
                <a:latin typeface="Montserrat"/>
              </a:rPr>
              <a:t>. </a:t>
            </a:r>
            <a:r>
              <a:rPr lang="en-US" sz="1400" dirty="0">
                <a:latin typeface="Montserrat"/>
              </a:rPr>
              <a:t>Retrieved from: https://www.ruralhealthinfo.org/assets/940-3105/health-status-in-the-united-states-mexico-border-region.pdf. </a:t>
            </a:r>
          </a:p>
          <a:p>
            <a:pPr marL="342900" indent="-342900">
              <a:buFontTx/>
              <a:buAutoNum type="arabicPeriod"/>
            </a:pPr>
            <a:r>
              <a:rPr lang="en-US" sz="1400" dirty="0">
                <a:latin typeface="Montserrat"/>
                <a:ea typeface="Times New Roman" panose="02020603050405020304" pitchFamily="18" charset="0"/>
              </a:rPr>
              <a:t>State Cancer Profiles, </a:t>
            </a:r>
            <a:r>
              <a:rPr lang="en-US" sz="1400" i="1" dirty="0">
                <a:latin typeface="Montserrat"/>
                <a:ea typeface="Times New Roman" panose="02020603050405020304" pitchFamily="18" charset="0"/>
              </a:rPr>
              <a:t>Incidence Rate Report by State for All Cancer Sites (All Stages) (2012-2016) in Hispanic (any race) Females Ages&lt;50</a:t>
            </a:r>
            <a:r>
              <a:rPr lang="en-US" sz="1400" dirty="0">
                <a:latin typeface="Montserrat"/>
                <a:ea typeface="Times New Roman" panose="02020603050405020304" pitchFamily="18" charset="0"/>
              </a:rPr>
              <a:t>. 2019.</a:t>
            </a:r>
          </a:p>
          <a:p>
            <a:pPr marL="342900" indent="-342900">
              <a:buFontTx/>
              <a:buAutoNum type="arabicPeriod"/>
            </a:pPr>
            <a:r>
              <a:rPr lang="en-US" sz="1400" dirty="0">
                <a:latin typeface="Montserrat"/>
              </a:rPr>
              <a:t>Thomas, D.R., </a:t>
            </a:r>
            <a:r>
              <a:rPr lang="en-US" sz="1400" i="1" dirty="0">
                <a:latin typeface="Montserrat"/>
              </a:rPr>
              <a:t>A general inductive approach for analyzing qualitative evaluation data.</a:t>
            </a:r>
            <a:r>
              <a:rPr lang="en-US" sz="1400" dirty="0">
                <a:latin typeface="Montserrat"/>
              </a:rPr>
              <a:t> American Journal of Evaluation, 2006. </a:t>
            </a:r>
            <a:r>
              <a:rPr lang="en-US" sz="1400" b="1" dirty="0">
                <a:latin typeface="Montserrat"/>
              </a:rPr>
              <a:t>27</a:t>
            </a:r>
            <a:r>
              <a:rPr lang="en-US" sz="1400" dirty="0">
                <a:latin typeface="Montserrat"/>
              </a:rPr>
              <a:t>(2): p. 237-246.</a:t>
            </a:r>
          </a:p>
          <a:p>
            <a:pPr marL="342900" indent="-342900">
              <a:buFontTx/>
              <a:buAutoNum type="arabicPeriod"/>
            </a:pPr>
            <a:r>
              <a:rPr lang="en-US" sz="1400" dirty="0">
                <a:latin typeface="Montserrat"/>
              </a:rPr>
              <a:t>Lewis, F.M. and L.W. Deal, </a:t>
            </a:r>
            <a:r>
              <a:rPr lang="en-US" sz="1400" i="1" dirty="0">
                <a:latin typeface="Montserrat"/>
              </a:rPr>
              <a:t>Balancing our lives: a study of the married couple's experience with breast cancer recurrence.</a:t>
            </a:r>
            <a:r>
              <a:rPr lang="en-US" sz="1400" dirty="0">
                <a:latin typeface="Montserrat"/>
              </a:rPr>
              <a:t> Oncol </a:t>
            </a:r>
            <a:r>
              <a:rPr lang="en-US" sz="1400" dirty="0" err="1">
                <a:latin typeface="Montserrat"/>
              </a:rPr>
              <a:t>Nurs</a:t>
            </a:r>
            <a:r>
              <a:rPr lang="en-US" sz="1400" dirty="0">
                <a:latin typeface="Montserrat"/>
              </a:rPr>
              <a:t> Forum, 1995. </a:t>
            </a:r>
            <a:r>
              <a:rPr lang="en-US" sz="1400" b="1" dirty="0">
                <a:latin typeface="Montserrat"/>
              </a:rPr>
              <a:t>22</a:t>
            </a:r>
            <a:r>
              <a:rPr lang="en-US" sz="1400" dirty="0">
                <a:latin typeface="Montserrat"/>
              </a:rPr>
              <a:t>(6): p. 943-53.</a:t>
            </a:r>
          </a:p>
          <a:p>
            <a:pPr marL="342900" indent="-342900">
              <a:buFontTx/>
              <a:buAutoNum type="arabicPeriod"/>
            </a:pPr>
            <a:r>
              <a:rPr lang="en-US" sz="1400" dirty="0">
                <a:latin typeface="Montserrat"/>
              </a:rPr>
              <a:t>Gonzalez, P., et al., </a:t>
            </a:r>
            <a:r>
              <a:rPr lang="en-US" sz="1400" i="1" dirty="0">
                <a:latin typeface="Montserrat"/>
              </a:rPr>
              <a:t>Coping with breast cancer: Reflections from Chinese American, Korean American, and Mexican American women.</a:t>
            </a:r>
            <a:r>
              <a:rPr lang="en-US" sz="1400" dirty="0">
                <a:latin typeface="Montserrat"/>
              </a:rPr>
              <a:t> Health Psychol, 2016. </a:t>
            </a:r>
            <a:r>
              <a:rPr lang="en-US" sz="1400" b="1" dirty="0">
                <a:latin typeface="Montserrat"/>
              </a:rPr>
              <a:t>35</a:t>
            </a:r>
            <a:r>
              <a:rPr lang="en-US" sz="1400" dirty="0">
                <a:latin typeface="Montserrat"/>
              </a:rPr>
              <a:t>(1): p. 19-28.</a:t>
            </a:r>
          </a:p>
          <a:p>
            <a:pPr marL="342900" indent="-342900">
              <a:buFontTx/>
              <a:buAutoNum type="arabicPeriod"/>
            </a:pPr>
            <a:r>
              <a:rPr lang="en-US" sz="1400" dirty="0" err="1">
                <a:latin typeface="Montserrat"/>
              </a:rPr>
              <a:t>Yoo</a:t>
            </a:r>
            <a:r>
              <a:rPr lang="en-US" sz="1400" dirty="0">
                <a:latin typeface="Montserrat"/>
              </a:rPr>
              <a:t>, G.J., E.G. Levine, and R. </a:t>
            </a:r>
            <a:r>
              <a:rPr lang="en-US" sz="1400" dirty="0" err="1">
                <a:latin typeface="Montserrat"/>
              </a:rPr>
              <a:t>Pasick</a:t>
            </a:r>
            <a:r>
              <a:rPr lang="en-US" sz="1400" dirty="0">
                <a:latin typeface="Montserrat"/>
              </a:rPr>
              <a:t>, </a:t>
            </a:r>
            <a:r>
              <a:rPr lang="en-US" sz="1400" i="1" dirty="0">
                <a:latin typeface="Montserrat"/>
              </a:rPr>
              <a:t>Breast cancer and coping among women of color: a systematic review of the literature.</a:t>
            </a:r>
            <a:r>
              <a:rPr lang="en-US" sz="1400" dirty="0">
                <a:latin typeface="Montserrat"/>
              </a:rPr>
              <a:t> Support Care Cancer, 2014. </a:t>
            </a:r>
            <a:r>
              <a:rPr lang="en-US" sz="1400" b="1" dirty="0">
                <a:latin typeface="Montserrat"/>
              </a:rPr>
              <a:t>22</a:t>
            </a:r>
            <a:r>
              <a:rPr lang="en-US" sz="1400" dirty="0">
                <a:latin typeface="Montserrat"/>
              </a:rPr>
              <a:t>(3): p. 811-24.</a:t>
            </a:r>
          </a:p>
          <a:p>
            <a:pPr marL="342900" indent="-342900">
              <a:buFontTx/>
              <a:buAutoNum type="arabicPeriod"/>
            </a:pPr>
            <a:r>
              <a:rPr lang="en-US" sz="1400" dirty="0" err="1">
                <a:latin typeface="Montserrat"/>
              </a:rPr>
              <a:t>Nápoles</a:t>
            </a:r>
            <a:r>
              <a:rPr lang="en-US" sz="1400" dirty="0">
                <a:latin typeface="Montserrat"/>
              </a:rPr>
              <a:t>-Springer, A.M., et al., </a:t>
            </a:r>
            <a:r>
              <a:rPr lang="en-US" sz="1400" i="1" dirty="0">
                <a:latin typeface="Montserrat"/>
              </a:rPr>
              <a:t>Use of cancer support groups among Latina breast cancer survivors.</a:t>
            </a:r>
            <a:r>
              <a:rPr lang="en-US" sz="1400" dirty="0">
                <a:latin typeface="Montserrat"/>
              </a:rPr>
              <a:t> J Cancer </a:t>
            </a:r>
            <a:r>
              <a:rPr lang="en-US" sz="1400" dirty="0" err="1">
                <a:latin typeface="Montserrat"/>
              </a:rPr>
              <a:t>Surviv</a:t>
            </a:r>
            <a:r>
              <a:rPr lang="en-US" sz="1400" dirty="0">
                <a:latin typeface="Montserrat"/>
              </a:rPr>
              <a:t>, 2007. </a:t>
            </a:r>
            <a:r>
              <a:rPr lang="en-US" sz="1400" b="1" dirty="0">
                <a:latin typeface="Montserrat"/>
              </a:rPr>
              <a:t>1</a:t>
            </a:r>
            <a:r>
              <a:rPr lang="en-US" sz="1400" dirty="0">
                <a:latin typeface="Montserrat"/>
              </a:rPr>
              <a:t>(3): p. 193-204.</a:t>
            </a:r>
          </a:p>
          <a:p>
            <a:pPr marL="342900" indent="-342900">
              <a:buFontTx/>
              <a:buAutoNum type="arabicPeriod"/>
            </a:pPr>
            <a:r>
              <a:rPr lang="en-US" sz="1400" dirty="0">
                <a:latin typeface="Montserrat"/>
              </a:rPr>
              <a:t>Martinez Tyson, D., P. Jacobsen, and C.D. Meade, </a:t>
            </a:r>
            <a:r>
              <a:rPr lang="en-US" sz="1400" i="1" dirty="0">
                <a:latin typeface="Montserrat"/>
              </a:rPr>
              <a:t>Understanding the Stress Management Needs and Preferences of Latinas Undergoing Chemotherapy.</a:t>
            </a:r>
            <a:r>
              <a:rPr lang="en-US" sz="1400" dirty="0">
                <a:latin typeface="Montserrat"/>
              </a:rPr>
              <a:t> Journal of Cancer Education, 2016. </a:t>
            </a:r>
            <a:r>
              <a:rPr lang="en-US" sz="1400" b="1" dirty="0">
                <a:latin typeface="Montserrat"/>
              </a:rPr>
              <a:t>31</a:t>
            </a:r>
            <a:r>
              <a:rPr lang="en-US" sz="1400" dirty="0">
                <a:latin typeface="Montserrat"/>
              </a:rPr>
              <a:t>(4): p. 633-639.</a:t>
            </a:r>
          </a:p>
          <a:p>
            <a:pPr marL="342900" indent="-342900">
              <a:buFontTx/>
              <a:buAutoNum type="arabicPeriod"/>
            </a:pPr>
            <a:r>
              <a:rPr lang="en-US" sz="1400" dirty="0">
                <a:latin typeface="Montserrat"/>
              </a:rPr>
              <a:t>Reyes, C., Freeman, L, Sondgeroth, K., Palacios, R. </a:t>
            </a:r>
            <a:r>
              <a:rPr lang="en-US" sz="1400" i="1" dirty="0">
                <a:latin typeface="Montserrat"/>
              </a:rPr>
              <a:t>Culturally Tailoring the Enhancing Connections (EC) Program for Hispanic Mothers Diagnosed with Cancer in the Border Region. </a:t>
            </a:r>
            <a:r>
              <a:rPr lang="en-US" sz="1400" dirty="0">
                <a:latin typeface="Montserrat"/>
              </a:rPr>
              <a:t>Southwest Institute for Health Disparities Research: 2016 Conference Cross-Border Opportunities for Health Promotion over the Life Span, September 30, 2016.</a:t>
            </a:r>
          </a:p>
        </p:txBody>
      </p:sp>
    </p:spTree>
    <p:extLst>
      <p:ext uri="{BB962C8B-B14F-4D97-AF65-F5344CB8AC3E}">
        <p14:creationId xmlns:p14="http://schemas.microsoft.com/office/powerpoint/2010/main" val="3233147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6E85E3-C004-F146-ADBD-D1569B707D34}"/>
              </a:ext>
            </a:extLst>
          </p:cNvPr>
          <p:cNvSpPr>
            <a:spLocks noGrp="1"/>
          </p:cNvSpPr>
          <p:nvPr>
            <p:ph type="body" sz="quarter" idx="13"/>
          </p:nvPr>
        </p:nvSpPr>
        <p:spPr/>
        <p:txBody>
          <a:bodyPr/>
          <a:lstStyle/>
          <a:p>
            <a:r>
              <a:rPr lang="en-US" dirty="0"/>
              <a:t>Thank you!</a:t>
            </a:r>
          </a:p>
        </p:txBody>
      </p:sp>
      <p:sp>
        <p:nvSpPr>
          <p:cNvPr id="3" name="Text Placeholder 2">
            <a:extLst>
              <a:ext uri="{FF2B5EF4-FFF2-40B4-BE49-F238E27FC236}">
                <a16:creationId xmlns:a16="http://schemas.microsoft.com/office/drawing/2014/main" id="{BB823003-D1E3-8B4F-87FC-28C4D0E2B81E}"/>
              </a:ext>
            </a:extLst>
          </p:cNvPr>
          <p:cNvSpPr>
            <a:spLocks noGrp="1"/>
          </p:cNvSpPr>
          <p:nvPr>
            <p:ph type="body" sz="quarter" idx="14"/>
          </p:nvPr>
        </p:nvSpPr>
        <p:spPr/>
        <p:txBody>
          <a:bodyPr/>
          <a:lstStyle/>
          <a:p>
            <a:r>
              <a:rPr lang="en-US" dirty="0"/>
              <a:t>Clara Reyes, MPH</a:t>
            </a:r>
          </a:p>
        </p:txBody>
      </p:sp>
      <p:sp>
        <p:nvSpPr>
          <p:cNvPr id="4" name="Text Placeholder 3">
            <a:extLst>
              <a:ext uri="{FF2B5EF4-FFF2-40B4-BE49-F238E27FC236}">
                <a16:creationId xmlns:a16="http://schemas.microsoft.com/office/drawing/2014/main" id="{6BFFA4DC-B4E6-734A-8DA7-A0372547C21E}"/>
              </a:ext>
            </a:extLst>
          </p:cNvPr>
          <p:cNvSpPr>
            <a:spLocks noGrp="1"/>
          </p:cNvSpPr>
          <p:nvPr>
            <p:ph type="body" sz="quarter" idx="15"/>
          </p:nvPr>
        </p:nvSpPr>
        <p:spPr/>
        <p:txBody>
          <a:bodyPr>
            <a:normAutofit fontScale="92500" lnSpcReduction="10000"/>
          </a:bodyPr>
          <a:lstStyle/>
          <a:p>
            <a:r>
              <a:rPr lang="en-US" dirty="0"/>
              <a:t>(575) 646-5883</a:t>
            </a:r>
          </a:p>
        </p:txBody>
      </p:sp>
      <p:sp>
        <p:nvSpPr>
          <p:cNvPr id="5" name="Text Placeholder 4">
            <a:extLst>
              <a:ext uri="{FF2B5EF4-FFF2-40B4-BE49-F238E27FC236}">
                <a16:creationId xmlns:a16="http://schemas.microsoft.com/office/drawing/2014/main" id="{6664B09D-5C77-4F49-AB8B-883200B9A15F}"/>
              </a:ext>
            </a:extLst>
          </p:cNvPr>
          <p:cNvSpPr>
            <a:spLocks noGrp="1"/>
          </p:cNvSpPr>
          <p:nvPr>
            <p:ph type="body" sz="quarter" idx="16"/>
          </p:nvPr>
        </p:nvSpPr>
        <p:spPr/>
        <p:txBody>
          <a:bodyPr>
            <a:normAutofit fontScale="92500" lnSpcReduction="10000"/>
          </a:bodyPr>
          <a:lstStyle/>
          <a:p>
            <a:r>
              <a:rPr lang="en-US" dirty="0"/>
              <a:t>clreyes@nmsu.edu</a:t>
            </a:r>
          </a:p>
        </p:txBody>
      </p:sp>
      <p:sp>
        <p:nvSpPr>
          <p:cNvPr id="6" name="Text Placeholder 5">
            <a:extLst>
              <a:ext uri="{FF2B5EF4-FFF2-40B4-BE49-F238E27FC236}">
                <a16:creationId xmlns:a16="http://schemas.microsoft.com/office/drawing/2014/main" id="{ACFD71C6-017C-2A40-8565-EB1E1581D384}"/>
              </a:ext>
            </a:extLst>
          </p:cNvPr>
          <p:cNvSpPr>
            <a:spLocks noGrp="1"/>
          </p:cNvSpPr>
          <p:nvPr>
            <p:ph type="body" sz="quarter" idx="17"/>
          </p:nvPr>
        </p:nvSpPr>
        <p:spPr/>
        <p:txBody>
          <a:bodyPr>
            <a:normAutofit fontScale="85000" lnSpcReduction="10000"/>
          </a:bodyPr>
          <a:lstStyle/>
          <a:p>
            <a:r>
              <a:rPr lang="en-US" dirty="0">
                <a:hlinkClick r:id="rId3"/>
              </a:rPr>
              <a:t>https://cancer.nmsu.edu/ttcpilot.html</a:t>
            </a:r>
            <a:endParaRPr lang="en-US" dirty="0"/>
          </a:p>
          <a:p>
            <a:endParaRPr lang="en-US" dirty="0"/>
          </a:p>
        </p:txBody>
      </p:sp>
      <p:sp>
        <p:nvSpPr>
          <p:cNvPr id="11" name="Text Placeholder 10">
            <a:extLst>
              <a:ext uri="{FF2B5EF4-FFF2-40B4-BE49-F238E27FC236}">
                <a16:creationId xmlns:a16="http://schemas.microsoft.com/office/drawing/2014/main" id="{DB1370B0-63FA-B448-BB22-83F79089DF01}"/>
              </a:ext>
            </a:extLst>
          </p:cNvPr>
          <p:cNvSpPr>
            <a:spLocks noGrp="1"/>
          </p:cNvSpPr>
          <p:nvPr>
            <p:ph type="body" sz="quarter" idx="22"/>
          </p:nvPr>
        </p:nvSpPr>
        <p:spPr/>
        <p:txBody>
          <a:bodyPr/>
          <a:lstStyle/>
          <a:p>
            <a:endParaRPr lang="en-US"/>
          </a:p>
        </p:txBody>
      </p:sp>
      <p:sp>
        <p:nvSpPr>
          <p:cNvPr id="9" name="Text Placeholder 2">
            <a:extLst>
              <a:ext uri="{FF2B5EF4-FFF2-40B4-BE49-F238E27FC236}">
                <a16:creationId xmlns:a16="http://schemas.microsoft.com/office/drawing/2014/main" id="{035189DC-D870-4E6D-8A15-92C6AEDABE40}"/>
              </a:ext>
            </a:extLst>
          </p:cNvPr>
          <p:cNvSpPr txBox="1">
            <a:spLocks/>
          </p:cNvSpPr>
          <p:nvPr/>
        </p:nvSpPr>
        <p:spPr>
          <a:xfrm>
            <a:off x="357188" y="4253245"/>
            <a:ext cx="5122242" cy="51149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i="0" kern="1200" spc="100" baseline="0">
                <a:solidFill>
                  <a:srgbClr val="A90037"/>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Dr. Rebecca Palacios, PI</a:t>
            </a:r>
          </a:p>
        </p:txBody>
      </p:sp>
      <p:sp>
        <p:nvSpPr>
          <p:cNvPr id="10" name="Text Placeholder 3">
            <a:extLst>
              <a:ext uri="{FF2B5EF4-FFF2-40B4-BE49-F238E27FC236}">
                <a16:creationId xmlns:a16="http://schemas.microsoft.com/office/drawing/2014/main" id="{370B3B6A-FAD5-4316-8BB6-763FB1A706D6}"/>
              </a:ext>
            </a:extLst>
          </p:cNvPr>
          <p:cNvSpPr txBox="1">
            <a:spLocks/>
          </p:cNvSpPr>
          <p:nvPr/>
        </p:nvSpPr>
        <p:spPr>
          <a:xfrm>
            <a:off x="930729" y="4964236"/>
            <a:ext cx="4548701" cy="370191"/>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0" i="0" kern="1200" spc="50" baseline="0">
                <a:solidFill>
                  <a:schemeClr val="tx1"/>
                </a:solidFill>
                <a:latin typeface="Montserrat" pitchFamily="2" charset="77"/>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(575) 646-4309</a:t>
            </a:r>
          </a:p>
        </p:txBody>
      </p:sp>
      <p:sp>
        <p:nvSpPr>
          <p:cNvPr id="13" name="Text Placeholder 4">
            <a:extLst>
              <a:ext uri="{FF2B5EF4-FFF2-40B4-BE49-F238E27FC236}">
                <a16:creationId xmlns:a16="http://schemas.microsoft.com/office/drawing/2014/main" id="{BBE73BE2-68B2-47B7-AB35-E0D1519EC94E}"/>
              </a:ext>
            </a:extLst>
          </p:cNvPr>
          <p:cNvSpPr txBox="1">
            <a:spLocks/>
          </p:cNvSpPr>
          <p:nvPr/>
        </p:nvSpPr>
        <p:spPr>
          <a:xfrm>
            <a:off x="930729" y="5502910"/>
            <a:ext cx="4548701" cy="370191"/>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0" i="0" kern="1200" spc="50" baseline="0">
                <a:solidFill>
                  <a:schemeClr val="tx1"/>
                </a:solidFill>
                <a:latin typeface="Montserrat" pitchFamily="2" charset="77"/>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rpalacio@nmsu.edu</a:t>
            </a:r>
          </a:p>
        </p:txBody>
      </p:sp>
      <p:sp>
        <p:nvSpPr>
          <p:cNvPr id="14" name="Text Placeholder 5">
            <a:extLst>
              <a:ext uri="{FF2B5EF4-FFF2-40B4-BE49-F238E27FC236}">
                <a16:creationId xmlns:a16="http://schemas.microsoft.com/office/drawing/2014/main" id="{0898DB44-4939-44BB-8853-CC7ABBC1133D}"/>
              </a:ext>
            </a:extLst>
          </p:cNvPr>
          <p:cNvSpPr txBox="1">
            <a:spLocks/>
          </p:cNvSpPr>
          <p:nvPr/>
        </p:nvSpPr>
        <p:spPr>
          <a:xfrm>
            <a:off x="930729" y="6039783"/>
            <a:ext cx="4548701" cy="370191"/>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0" i="0" kern="1200" spc="50" baseline="0">
                <a:solidFill>
                  <a:schemeClr val="tx1"/>
                </a:solidFill>
                <a:latin typeface="Montserrat" pitchFamily="2" charset="77"/>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hlinkClick r:id="rId3"/>
              </a:rPr>
              <a:t>https://cancer.nmsu.edu/ttcpilot.html</a:t>
            </a:r>
            <a:endParaRPr lang="en-US"/>
          </a:p>
          <a:p>
            <a:endParaRPr lang="en-US" dirty="0"/>
          </a:p>
        </p:txBody>
      </p:sp>
    </p:spTree>
    <p:extLst>
      <p:ext uri="{BB962C8B-B14F-4D97-AF65-F5344CB8AC3E}">
        <p14:creationId xmlns:p14="http://schemas.microsoft.com/office/powerpoint/2010/main" val="2024956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7E283D-62D5-2542-B1A3-92EF42A3AF48}"/>
              </a:ext>
            </a:extLst>
          </p:cNvPr>
          <p:cNvSpPr>
            <a:spLocks noGrp="1"/>
          </p:cNvSpPr>
          <p:nvPr>
            <p:ph type="body" sz="quarter" idx="13"/>
          </p:nvPr>
        </p:nvSpPr>
        <p:spPr/>
        <p:txBody>
          <a:bodyPr/>
          <a:lstStyle/>
          <a:p>
            <a:r>
              <a:rPr lang="en-US" dirty="0"/>
              <a:t>Objectives</a:t>
            </a:r>
          </a:p>
        </p:txBody>
      </p:sp>
      <p:sp>
        <p:nvSpPr>
          <p:cNvPr id="3" name="Text Placeholder 2">
            <a:extLst>
              <a:ext uri="{FF2B5EF4-FFF2-40B4-BE49-F238E27FC236}">
                <a16:creationId xmlns:a16="http://schemas.microsoft.com/office/drawing/2014/main" id="{C088F52B-FF3B-4544-9335-C13845B11573}"/>
              </a:ext>
            </a:extLst>
          </p:cNvPr>
          <p:cNvSpPr>
            <a:spLocks noGrp="1"/>
          </p:cNvSpPr>
          <p:nvPr>
            <p:ph type="body" sz="quarter" idx="14"/>
          </p:nvPr>
        </p:nvSpPr>
        <p:spPr>
          <a:xfrm>
            <a:off x="357188" y="1598855"/>
            <a:ext cx="11442926" cy="511498"/>
          </a:xfrm>
        </p:spPr>
        <p:txBody>
          <a:bodyPr/>
          <a:lstStyle/>
          <a:p>
            <a:pPr marL="514350" indent="-514350">
              <a:buAutoNum type="arabicPeriod"/>
            </a:pPr>
            <a:r>
              <a:rPr lang="en-US" b="0" dirty="0"/>
              <a:t>Identify gaps in the literature regarding Latina child-rearing cancer survivors</a:t>
            </a:r>
          </a:p>
          <a:p>
            <a:pPr marL="514350" indent="-514350">
              <a:buAutoNum type="arabicPeriod"/>
            </a:pPr>
            <a:r>
              <a:rPr lang="en-US" b="0" dirty="0"/>
              <a:t>Describe diagnosed Latina mothers’:</a:t>
            </a:r>
          </a:p>
          <a:p>
            <a:pPr marL="1657350" lvl="2" indent="-514350"/>
            <a:r>
              <a:rPr lang="en-US" sz="3200" dirty="0">
                <a:solidFill>
                  <a:srgbClr val="A90037"/>
                </a:solidFill>
                <a:latin typeface="Lato" panose="020F0502020204030203"/>
              </a:rPr>
              <a:t>	challenges, </a:t>
            </a:r>
          </a:p>
          <a:p>
            <a:pPr marL="1657350" lvl="2" indent="-514350"/>
            <a:r>
              <a:rPr lang="en-US" sz="3200" dirty="0">
                <a:solidFill>
                  <a:srgbClr val="A90037"/>
                </a:solidFill>
                <a:latin typeface="Lato" panose="020F0502020204030203"/>
              </a:rPr>
              <a:t>	facilitators, &amp; </a:t>
            </a:r>
          </a:p>
          <a:p>
            <a:pPr marL="1657350" lvl="2" indent="-514350"/>
            <a:r>
              <a:rPr lang="en-US" sz="3200" dirty="0">
                <a:solidFill>
                  <a:srgbClr val="A90037"/>
                </a:solidFill>
                <a:latin typeface="Lato" panose="020F0502020204030203"/>
              </a:rPr>
              <a:t>	sources of social support</a:t>
            </a:r>
          </a:p>
          <a:p>
            <a:pPr marL="514350" indent="-514350">
              <a:buFont typeface="+mj-lt"/>
              <a:buAutoNum type="arabicPeriod"/>
            </a:pPr>
            <a:r>
              <a:rPr lang="en-US" b="0" dirty="0"/>
              <a:t>Incorporate findings into interventions for Latina mothers diagnosed with cancer</a:t>
            </a:r>
          </a:p>
        </p:txBody>
      </p:sp>
    </p:spTree>
    <p:extLst>
      <p:ext uri="{BB962C8B-B14F-4D97-AF65-F5344CB8AC3E}">
        <p14:creationId xmlns:p14="http://schemas.microsoft.com/office/powerpoint/2010/main" val="376762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13967F-3A86-8E40-86BB-EF0FA4007972}"/>
              </a:ext>
            </a:extLst>
          </p:cNvPr>
          <p:cNvSpPr>
            <a:spLocks noGrp="1"/>
          </p:cNvSpPr>
          <p:nvPr>
            <p:ph type="body" sz="quarter" idx="10"/>
          </p:nvPr>
        </p:nvSpPr>
        <p:spPr>
          <a:xfrm>
            <a:off x="430306" y="1477540"/>
            <a:ext cx="11331388" cy="1554327"/>
          </a:xfrm>
        </p:spPr>
        <p:txBody>
          <a:bodyPr>
            <a:normAutofit/>
          </a:bodyPr>
          <a:lstStyle/>
          <a:p>
            <a:r>
              <a:rPr lang="en-US" sz="8000" dirty="0"/>
              <a:t>Background</a:t>
            </a:r>
          </a:p>
        </p:txBody>
      </p:sp>
      <p:sp>
        <p:nvSpPr>
          <p:cNvPr id="3" name="Text Placeholder 2">
            <a:extLst>
              <a:ext uri="{FF2B5EF4-FFF2-40B4-BE49-F238E27FC236}">
                <a16:creationId xmlns:a16="http://schemas.microsoft.com/office/drawing/2014/main" id="{5118DC29-C73A-4D6A-A948-6418588ADBFA}"/>
              </a:ext>
            </a:extLst>
          </p:cNvPr>
          <p:cNvSpPr>
            <a:spLocks noGrp="1"/>
          </p:cNvSpPr>
          <p:nvPr>
            <p:ph type="body" sz="quarter" idx="11"/>
          </p:nvPr>
        </p:nvSpPr>
        <p:spPr>
          <a:xfrm>
            <a:off x="1179186" y="3503078"/>
            <a:ext cx="10582508" cy="762911"/>
          </a:xfrm>
        </p:spPr>
        <p:txBody>
          <a:bodyPr>
            <a:noAutofit/>
          </a:bodyPr>
          <a:lstStyle/>
          <a:p>
            <a:r>
              <a:rPr lang="en-US" sz="4400" dirty="0"/>
              <a:t>Gaps in the literature regarding Latina child-rearing cancer survivors</a:t>
            </a:r>
          </a:p>
        </p:txBody>
      </p:sp>
    </p:spTree>
    <p:extLst>
      <p:ext uri="{BB962C8B-B14F-4D97-AF65-F5344CB8AC3E}">
        <p14:creationId xmlns:p14="http://schemas.microsoft.com/office/powerpoint/2010/main" val="1692727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336274-1FA8-D244-B013-6A9D7E9DE3A2}"/>
              </a:ext>
            </a:extLst>
          </p:cNvPr>
          <p:cNvSpPr>
            <a:spLocks noGrp="1"/>
          </p:cNvSpPr>
          <p:nvPr>
            <p:ph type="body" sz="quarter" idx="13"/>
          </p:nvPr>
        </p:nvSpPr>
        <p:spPr/>
        <p:txBody>
          <a:bodyPr/>
          <a:lstStyle/>
          <a:p>
            <a:r>
              <a:rPr lang="en-US" sz="2800" dirty="0"/>
              <a:t>Non-Latina White (NLW) mothers diagnosed with cancer</a:t>
            </a:r>
          </a:p>
        </p:txBody>
      </p:sp>
      <p:sp>
        <p:nvSpPr>
          <p:cNvPr id="3" name="Text Placeholder 2">
            <a:extLst>
              <a:ext uri="{FF2B5EF4-FFF2-40B4-BE49-F238E27FC236}">
                <a16:creationId xmlns:a16="http://schemas.microsoft.com/office/drawing/2014/main" id="{D22D06EC-E490-5E45-BB9A-8FA6F67F456F}"/>
              </a:ext>
            </a:extLst>
          </p:cNvPr>
          <p:cNvSpPr>
            <a:spLocks noGrp="1"/>
          </p:cNvSpPr>
          <p:nvPr>
            <p:ph type="body" sz="quarter" idx="15"/>
          </p:nvPr>
        </p:nvSpPr>
        <p:spPr>
          <a:xfrm>
            <a:off x="454543" y="4546288"/>
            <a:ext cx="6109544" cy="2084728"/>
          </a:xfrm>
        </p:spPr>
        <p:txBody>
          <a:bodyPr>
            <a:normAutofit fontScale="85000" lnSpcReduction="20000"/>
          </a:bodyPr>
          <a:lstStyle/>
          <a:p>
            <a:pPr marL="342900" indent="-342900">
              <a:buFont typeface="Arial" panose="020B0604020202020204" pitchFamily="34" charset="0"/>
              <a:buChar char="•"/>
            </a:pPr>
            <a:r>
              <a:rPr lang="en-US" sz="2600" dirty="0"/>
              <a:t>Illness intrusiveness </a:t>
            </a:r>
          </a:p>
          <a:p>
            <a:r>
              <a:rPr lang="en-US" sz="2600" dirty="0"/>
              <a:t>	(e.g., ability to care for children)</a:t>
            </a:r>
          </a:p>
          <a:p>
            <a:pPr marL="342900" indent="-342900">
              <a:buFont typeface="Arial" panose="020B0604020202020204" pitchFamily="34" charset="0"/>
              <a:buChar char="•"/>
            </a:pPr>
            <a:r>
              <a:rPr lang="en-US" sz="2600" dirty="0"/>
              <a:t>Fears of recurrence</a:t>
            </a:r>
          </a:p>
          <a:p>
            <a:r>
              <a:rPr lang="en-US" sz="2600" dirty="0"/>
              <a:t>	(e.g., potential impact on their family)</a:t>
            </a:r>
          </a:p>
          <a:p>
            <a:pPr marL="342900" indent="-342900">
              <a:buFont typeface="Arial" panose="020B0604020202020204" pitchFamily="34" charset="0"/>
              <a:buChar char="•"/>
            </a:pPr>
            <a:r>
              <a:rPr lang="en-US" sz="2600" dirty="0"/>
              <a:t>Worry and guilt regarding their children’s future should they die</a:t>
            </a:r>
          </a:p>
          <a:p>
            <a:endParaRPr lang="en-US" dirty="0"/>
          </a:p>
        </p:txBody>
      </p:sp>
      <p:sp>
        <p:nvSpPr>
          <p:cNvPr id="5" name="Text Placeholder 4">
            <a:extLst>
              <a:ext uri="{FF2B5EF4-FFF2-40B4-BE49-F238E27FC236}">
                <a16:creationId xmlns:a16="http://schemas.microsoft.com/office/drawing/2014/main" id="{DB2AF7DC-2E5A-F647-AAFE-6E8E4F3F7CB1}"/>
              </a:ext>
            </a:extLst>
          </p:cNvPr>
          <p:cNvSpPr>
            <a:spLocks noGrp="1"/>
          </p:cNvSpPr>
          <p:nvPr>
            <p:ph type="body" sz="quarter" idx="16"/>
          </p:nvPr>
        </p:nvSpPr>
        <p:spPr>
          <a:xfrm>
            <a:off x="357187" y="3444096"/>
            <a:ext cx="11660641" cy="560761"/>
          </a:xfrm>
        </p:spPr>
        <p:txBody>
          <a:bodyPr/>
          <a:lstStyle/>
          <a:p>
            <a:pPr>
              <a:spcBef>
                <a:spcPts val="0"/>
              </a:spcBef>
            </a:pPr>
            <a:r>
              <a:rPr lang="en-US" dirty="0"/>
              <a:t>Compared to survivors without children, survivors with children reported greater [2]:</a:t>
            </a:r>
          </a:p>
          <a:p>
            <a:endParaRPr lang="en-US" dirty="0"/>
          </a:p>
        </p:txBody>
      </p:sp>
      <p:pic>
        <p:nvPicPr>
          <p:cNvPr id="10" name="Content Placeholder 9">
            <a:extLst>
              <a:ext uri="{FF2B5EF4-FFF2-40B4-BE49-F238E27FC236}">
                <a16:creationId xmlns:a16="http://schemas.microsoft.com/office/drawing/2014/main" id="{A898E56A-AB46-41B4-AD89-25CAC3D32124}"/>
              </a:ext>
            </a:extLst>
          </p:cNvPr>
          <p:cNvPicPr>
            <a:picLocks noGrp="1" noChangeAspect="1"/>
          </p:cNvPicPr>
          <p:nvPr>
            <p:ph sz="half" idx="17"/>
          </p:nvPr>
        </p:nvPicPr>
        <p:blipFill>
          <a:blip r:embed="rId3"/>
          <a:stretch>
            <a:fillRect/>
          </a:stretch>
        </p:blipFill>
        <p:spPr>
          <a:xfrm>
            <a:off x="7451725" y="4095750"/>
            <a:ext cx="3600450" cy="2400300"/>
          </a:xfrm>
        </p:spPr>
      </p:pic>
      <p:sp>
        <p:nvSpPr>
          <p:cNvPr id="7" name="Text Placeholder 6">
            <a:extLst>
              <a:ext uri="{FF2B5EF4-FFF2-40B4-BE49-F238E27FC236}">
                <a16:creationId xmlns:a16="http://schemas.microsoft.com/office/drawing/2014/main" id="{29EC2B9A-B382-9745-B61F-296C68560437}"/>
              </a:ext>
            </a:extLst>
          </p:cNvPr>
          <p:cNvSpPr>
            <a:spLocks noGrp="1"/>
          </p:cNvSpPr>
          <p:nvPr>
            <p:ph type="body" sz="quarter" idx="18"/>
          </p:nvPr>
        </p:nvSpPr>
        <p:spPr>
          <a:xfrm>
            <a:off x="357189" y="2373087"/>
            <a:ext cx="11279112" cy="979714"/>
          </a:xfrm>
        </p:spPr>
        <p:txBody>
          <a:bodyPr/>
          <a:lstStyle/>
          <a:p>
            <a:pPr marL="342900" indent="-342900">
              <a:buFont typeface="Arial" panose="020B0604020202020204" pitchFamily="34" charset="0"/>
              <a:buChar char="•"/>
            </a:pPr>
            <a:r>
              <a:rPr lang="en-US" dirty="0"/>
              <a:t>lower physical and psychological well-being</a:t>
            </a:r>
          </a:p>
          <a:p>
            <a:pPr marL="342900" indent="-342900">
              <a:buFont typeface="Arial" panose="020B0604020202020204" pitchFamily="34" charset="0"/>
              <a:buChar char="•"/>
            </a:pPr>
            <a:r>
              <a:rPr lang="en-US" dirty="0"/>
              <a:t>greater illness intrusiveness (e.g., employment, family functions)</a:t>
            </a:r>
          </a:p>
        </p:txBody>
      </p:sp>
      <p:sp>
        <p:nvSpPr>
          <p:cNvPr id="8" name="Text Placeholder 7">
            <a:extLst>
              <a:ext uri="{FF2B5EF4-FFF2-40B4-BE49-F238E27FC236}">
                <a16:creationId xmlns:a16="http://schemas.microsoft.com/office/drawing/2014/main" id="{EC421C56-3886-5040-8B47-A74FD4546D3A}"/>
              </a:ext>
            </a:extLst>
          </p:cNvPr>
          <p:cNvSpPr>
            <a:spLocks noGrp="1"/>
          </p:cNvSpPr>
          <p:nvPr>
            <p:ph type="body" sz="quarter" idx="19"/>
          </p:nvPr>
        </p:nvSpPr>
        <p:spPr>
          <a:xfrm>
            <a:off x="272144" y="1350873"/>
            <a:ext cx="11364158" cy="560761"/>
          </a:xfrm>
        </p:spPr>
        <p:txBody>
          <a:bodyPr/>
          <a:lstStyle/>
          <a:p>
            <a:r>
              <a:rPr lang="en-US" dirty="0"/>
              <a:t>Compared to older survivors, young NLW breast cancer patients (&lt;45) reported [2]:</a:t>
            </a:r>
          </a:p>
        </p:txBody>
      </p:sp>
    </p:spTree>
    <p:extLst>
      <p:ext uri="{BB962C8B-B14F-4D97-AF65-F5344CB8AC3E}">
        <p14:creationId xmlns:p14="http://schemas.microsoft.com/office/powerpoint/2010/main" val="2784608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4BF430-585B-4248-BFB0-F90AE94C3A7A}"/>
              </a:ext>
            </a:extLst>
          </p:cNvPr>
          <p:cNvSpPr>
            <a:spLocks noGrp="1"/>
          </p:cNvSpPr>
          <p:nvPr>
            <p:ph type="body" sz="quarter" idx="13"/>
          </p:nvPr>
        </p:nvSpPr>
        <p:spPr/>
        <p:txBody>
          <a:bodyPr/>
          <a:lstStyle/>
          <a:p>
            <a:r>
              <a:rPr lang="en-US" sz="4400" dirty="0"/>
              <a:t>Cancer Survivors in the Border Region</a:t>
            </a:r>
          </a:p>
        </p:txBody>
      </p:sp>
      <p:sp>
        <p:nvSpPr>
          <p:cNvPr id="3" name="Text Placeholder 2">
            <a:extLst>
              <a:ext uri="{FF2B5EF4-FFF2-40B4-BE49-F238E27FC236}">
                <a16:creationId xmlns:a16="http://schemas.microsoft.com/office/drawing/2014/main" id="{C1B10746-E89B-0F48-B931-427FAC1849D3}"/>
              </a:ext>
            </a:extLst>
          </p:cNvPr>
          <p:cNvSpPr>
            <a:spLocks noGrp="1"/>
          </p:cNvSpPr>
          <p:nvPr>
            <p:ph type="body" sz="quarter" idx="15"/>
          </p:nvPr>
        </p:nvSpPr>
        <p:spPr>
          <a:xfrm>
            <a:off x="5897492" y="2873828"/>
            <a:ext cx="5925352" cy="751115"/>
          </a:xfrm>
        </p:spPr>
        <p:txBody>
          <a:bodyPr/>
          <a:lstStyle/>
          <a:p>
            <a:pPr marL="342900" indent="-342900">
              <a:buFont typeface="Arial" panose="020B0604020202020204" pitchFamily="34" charset="0"/>
              <a:buChar char="•"/>
            </a:pPr>
            <a:r>
              <a:rPr lang="en-US" dirty="0">
                <a:latin typeface="Montserrat"/>
              </a:rPr>
              <a:t>much less those living in the U.S.-Mexico border region  </a:t>
            </a:r>
          </a:p>
          <a:p>
            <a:endParaRPr lang="en-US" dirty="0"/>
          </a:p>
        </p:txBody>
      </p:sp>
      <p:pic>
        <p:nvPicPr>
          <p:cNvPr id="6" name="Content Placeholder 5">
            <a:extLst>
              <a:ext uri="{FF2B5EF4-FFF2-40B4-BE49-F238E27FC236}">
                <a16:creationId xmlns:a16="http://schemas.microsoft.com/office/drawing/2014/main" id="{24472371-BE82-4A63-BC41-205C2060DD6C}"/>
              </a:ext>
            </a:extLst>
          </p:cNvPr>
          <p:cNvPicPr>
            <a:picLocks noGrp="1" noChangeAspect="1"/>
          </p:cNvPicPr>
          <p:nvPr>
            <p:ph sz="half" idx="1"/>
          </p:nvPr>
        </p:nvPicPr>
        <p:blipFill>
          <a:blip r:embed="rId3"/>
          <a:stretch>
            <a:fillRect/>
          </a:stretch>
        </p:blipFill>
        <p:spPr>
          <a:xfrm>
            <a:off x="357188" y="2037891"/>
            <a:ext cx="5157663" cy="3987130"/>
          </a:xfrm>
          <a:prstGeom prst="rect">
            <a:avLst/>
          </a:prstGeom>
        </p:spPr>
      </p:pic>
      <p:sp>
        <p:nvSpPr>
          <p:cNvPr id="5" name="Text Placeholder 4">
            <a:extLst>
              <a:ext uri="{FF2B5EF4-FFF2-40B4-BE49-F238E27FC236}">
                <a16:creationId xmlns:a16="http://schemas.microsoft.com/office/drawing/2014/main" id="{67833499-239B-0B48-B280-FEC73BEC11D3}"/>
              </a:ext>
            </a:extLst>
          </p:cNvPr>
          <p:cNvSpPr>
            <a:spLocks noGrp="1"/>
          </p:cNvSpPr>
          <p:nvPr>
            <p:ph type="body" sz="quarter" idx="16"/>
          </p:nvPr>
        </p:nvSpPr>
        <p:spPr/>
        <p:txBody>
          <a:bodyPr/>
          <a:lstStyle/>
          <a:p>
            <a:r>
              <a:rPr lang="en-US" dirty="0">
                <a:latin typeface="Montserrat"/>
              </a:rPr>
              <a:t>No literature explores the needs of young Latina mothers living with cancer!</a:t>
            </a:r>
          </a:p>
          <a:p>
            <a:endParaRPr lang="en-US" dirty="0"/>
          </a:p>
        </p:txBody>
      </p:sp>
      <p:sp>
        <p:nvSpPr>
          <p:cNvPr id="7" name="TextBox 6">
            <a:extLst>
              <a:ext uri="{FF2B5EF4-FFF2-40B4-BE49-F238E27FC236}">
                <a16:creationId xmlns:a16="http://schemas.microsoft.com/office/drawing/2014/main" id="{05E7E92E-893F-4CA6-9238-BED245120C2C}"/>
              </a:ext>
            </a:extLst>
          </p:cNvPr>
          <p:cNvSpPr txBox="1"/>
          <p:nvPr/>
        </p:nvSpPr>
        <p:spPr>
          <a:xfrm>
            <a:off x="394896" y="6000079"/>
            <a:ext cx="5082245" cy="246221"/>
          </a:xfrm>
          <a:prstGeom prst="rect">
            <a:avLst/>
          </a:prstGeom>
          <a:noFill/>
        </p:spPr>
        <p:txBody>
          <a:bodyPr wrap="square" rtlCol="0">
            <a:spAutoFit/>
          </a:bodyPr>
          <a:lstStyle/>
          <a:p>
            <a:pPr algn="ctr"/>
            <a:r>
              <a:rPr lang="en-US" sz="1000" dirty="0"/>
              <a:t>Map retrieved from [4] U.S.-Mexico Border Health Commission (2010)</a:t>
            </a:r>
          </a:p>
        </p:txBody>
      </p:sp>
      <p:sp>
        <p:nvSpPr>
          <p:cNvPr id="8" name="Text Placeholder 4">
            <a:extLst>
              <a:ext uri="{FF2B5EF4-FFF2-40B4-BE49-F238E27FC236}">
                <a16:creationId xmlns:a16="http://schemas.microsoft.com/office/drawing/2014/main" id="{C95FCA93-B9A4-4A21-A88A-BA257B2881A9}"/>
              </a:ext>
            </a:extLst>
          </p:cNvPr>
          <p:cNvSpPr txBox="1">
            <a:spLocks/>
          </p:cNvSpPr>
          <p:nvPr/>
        </p:nvSpPr>
        <p:spPr>
          <a:xfrm>
            <a:off x="5897492" y="3775707"/>
            <a:ext cx="5738812" cy="51149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i="0" kern="1200" spc="100" baseline="0">
                <a:solidFill>
                  <a:srgbClr val="A90037"/>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ontserrat"/>
              </a:rPr>
              <a:t>Compared to the rest of the U.S., border residents are more likely to [3]:</a:t>
            </a:r>
          </a:p>
          <a:p>
            <a:endParaRPr lang="en-US" dirty="0"/>
          </a:p>
        </p:txBody>
      </p:sp>
      <p:sp>
        <p:nvSpPr>
          <p:cNvPr id="10" name="Text Placeholder 2">
            <a:extLst>
              <a:ext uri="{FF2B5EF4-FFF2-40B4-BE49-F238E27FC236}">
                <a16:creationId xmlns:a16="http://schemas.microsoft.com/office/drawing/2014/main" id="{7B17DB0E-2F6F-4CD1-A149-6CB61031F9EC}"/>
              </a:ext>
            </a:extLst>
          </p:cNvPr>
          <p:cNvSpPr txBox="1">
            <a:spLocks/>
          </p:cNvSpPr>
          <p:nvPr/>
        </p:nvSpPr>
        <p:spPr>
          <a:xfrm>
            <a:off x="5897491" y="5229244"/>
            <a:ext cx="5925353" cy="154167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spc="50" baseline="0">
                <a:solidFill>
                  <a:schemeClr val="tx1"/>
                </a:solidFill>
                <a:latin typeface="Montserrat" pitchFamily="2" charset="77"/>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latin typeface="Montserrat"/>
              </a:rPr>
              <a:t>experience limited access to cancer care</a:t>
            </a:r>
          </a:p>
          <a:p>
            <a:pPr marL="1028700" lvl="1" indent="-342900">
              <a:buFont typeface="Courier New" panose="02070309020205020404" pitchFamily="49" charset="0"/>
              <a:buChar char="o"/>
            </a:pPr>
            <a:r>
              <a:rPr lang="en-US" dirty="0">
                <a:latin typeface="Montserrat"/>
              </a:rPr>
              <a:t>Under- or no insurance</a:t>
            </a:r>
          </a:p>
          <a:p>
            <a:pPr marL="1028700" lvl="1" indent="-342900">
              <a:buFont typeface="Courier New" panose="02070309020205020404" pitchFamily="49" charset="0"/>
              <a:buChar char="o"/>
            </a:pPr>
            <a:r>
              <a:rPr lang="en-US" dirty="0">
                <a:latin typeface="Montserrat"/>
              </a:rPr>
              <a:t>Greater distances to healthcare facilities</a:t>
            </a:r>
          </a:p>
          <a:p>
            <a:endParaRPr lang="en-US" dirty="0"/>
          </a:p>
        </p:txBody>
      </p:sp>
    </p:spTree>
    <p:extLst>
      <p:ext uri="{BB962C8B-B14F-4D97-AF65-F5344CB8AC3E}">
        <p14:creationId xmlns:p14="http://schemas.microsoft.com/office/powerpoint/2010/main" val="3821003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3" cstate="screen">
            <a:alphaModFix amt="5000"/>
            <a:extLst>
              <a:ext uri="{28A0092B-C50C-407E-A947-70E740481C1C}">
                <a14:useLocalDpi xmlns:a14="http://schemas.microsoft.com/office/drawing/2010/main"/>
              </a:ext>
            </a:extLst>
          </a:blip>
          <a:srcRect b="681"/>
          <a:stretch>
            <a:fillRect/>
          </a:stretch>
        </p:blipFill>
        <p:spPr>
          <a:xfrm>
            <a:off x="8609009" y="3243198"/>
            <a:ext cx="4229043" cy="4847560"/>
          </a:xfrm>
          <a:prstGeom prst="rect">
            <a:avLst/>
          </a:prstGeom>
        </p:spPr>
      </p:pic>
      <p:sp>
        <p:nvSpPr>
          <p:cNvPr id="14" name="Slide Number Placeholder 5">
            <a:extLst>
              <a:ext uri="{FF2B5EF4-FFF2-40B4-BE49-F238E27FC236}">
                <a16:creationId xmlns:a16="http://schemas.microsoft.com/office/drawing/2014/main" id="{FEBEF926-A58D-5B4B-8F57-8C1C5D4493DF}"/>
              </a:ext>
            </a:extLst>
          </p:cNvPr>
          <p:cNvSpPr>
            <a:spLocks noGrp="1"/>
          </p:cNvSpPr>
          <p:nvPr>
            <p:ph type="sldNum" sz="quarter" idx="12"/>
          </p:nvPr>
        </p:nvSpPr>
        <p:spPr>
          <a:xfrm>
            <a:off x="11636304" y="6412775"/>
            <a:ext cx="422525" cy="268856"/>
          </a:xfrm>
        </p:spPr>
        <p:txBody>
          <a:bodyPr lIns="0" tIns="0" rIns="0" bIns="0"/>
          <a:lstStyle>
            <a:lvl1pPr algn="ctr">
              <a:defRPr sz="900">
                <a:solidFill>
                  <a:schemeClr val="bg1"/>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1600" b="0" i="0" u="none" strike="noStrike" kern="1200" cap="none" spc="0" normalizeH="0" baseline="0" noProof="0" smtClean="0">
                <a:ln>
                  <a:noFill/>
                </a:ln>
                <a:solidFill>
                  <a:srgbClr val="1C3A62"/>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dirty="0">
              <a:ln>
                <a:noFill/>
              </a:ln>
              <a:solidFill>
                <a:srgbClr val="1C3A62"/>
              </a:solidFill>
              <a:effectLst/>
              <a:uLnTx/>
              <a:uFillTx/>
              <a:latin typeface="Calibri" panose="020F0502020204030204"/>
              <a:ea typeface="+mn-ea"/>
              <a:cs typeface="+mn-cs"/>
            </a:endParaRPr>
          </a:p>
        </p:txBody>
      </p:sp>
      <p:sp>
        <p:nvSpPr>
          <p:cNvPr id="10" name="Rounded Rectangle 9">
            <a:extLst>
              <a:ext uri="{FF2B5EF4-FFF2-40B4-BE49-F238E27FC236}">
                <a16:creationId xmlns:a16="http://schemas.microsoft.com/office/drawing/2014/main" id="{81E15628-99E6-DE41-8276-52DF20B12D7E}"/>
              </a:ext>
            </a:extLst>
          </p:cNvPr>
          <p:cNvSpPr/>
          <p:nvPr/>
        </p:nvSpPr>
        <p:spPr>
          <a:xfrm>
            <a:off x="-243840" y="143294"/>
            <a:ext cx="12057732" cy="998709"/>
          </a:xfrm>
          <a:prstGeom prst="roundRect">
            <a:avLst/>
          </a:prstGeom>
          <a:solidFill>
            <a:srgbClr val="1C3A62">
              <a:alpha val="90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FE136BF-C265-8B47-9F94-AFD5AC2BE703}"/>
              </a:ext>
            </a:extLst>
          </p:cNvPr>
          <p:cNvSpPr/>
          <p:nvPr/>
        </p:nvSpPr>
        <p:spPr>
          <a:xfrm>
            <a:off x="378109" y="227150"/>
            <a:ext cx="1125819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Lato" panose="020F0502020204030203" pitchFamily="34" charset="0"/>
              </a:rPr>
              <a:t>Child-rearing Latina cancer survivors</a:t>
            </a:r>
            <a:endPar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1B52D09-20AA-4868-9CE3-98364D2690C3}"/>
              </a:ext>
            </a:extLst>
          </p:cNvPr>
          <p:cNvSpPr txBox="1"/>
          <p:nvPr/>
        </p:nvSpPr>
        <p:spPr>
          <a:xfrm>
            <a:off x="1066800" y="1701914"/>
            <a:ext cx="10232571" cy="3385542"/>
          </a:xfrm>
          <a:prstGeom prst="rect">
            <a:avLst/>
          </a:prstGeom>
          <a:noFill/>
        </p:spPr>
        <p:txBody>
          <a:bodyPr wrap="square" rtlCol="0">
            <a:spAutoFit/>
          </a:bodyPr>
          <a:lstStyle/>
          <a:p>
            <a:pPr marL="285750" indent="-285750">
              <a:buFont typeface="Arial" panose="020B0604020202020204" pitchFamily="34" charset="0"/>
              <a:buChar char="•"/>
            </a:pPr>
            <a:r>
              <a:rPr lang="en-US" sz="2800" dirty="0"/>
              <a:t>Increasing cancer incidence trends in young Latinas (&lt;50 years) in the U.S. [5] highlight the need for research exploring how young Latina mothers cope with cancer in the U.S.-Mexico border region</a:t>
            </a:r>
          </a:p>
          <a:p>
            <a:endParaRPr lang="en-US" sz="2800" dirty="0"/>
          </a:p>
          <a:p>
            <a:pPr marL="457200" indent="-457200">
              <a:buFont typeface="Arial" panose="020B0604020202020204" pitchFamily="34" charset="0"/>
              <a:buChar char="•"/>
            </a:pPr>
            <a:r>
              <a:rPr lang="en-US" sz="2800" b="1" dirty="0">
                <a:solidFill>
                  <a:srgbClr val="A90037"/>
                </a:solidFill>
                <a:latin typeface="Lato" panose="020F0502020204030203" pitchFamily="34" charset="0"/>
                <a:ea typeface="Lato" panose="020F0502020204030203" pitchFamily="34" charset="0"/>
                <a:cs typeface="Lato" panose="020F0502020204030203" pitchFamily="34" charset="0"/>
              </a:rPr>
              <a:t>Purpose:</a:t>
            </a:r>
            <a:r>
              <a:rPr lang="en-US" sz="2800" dirty="0"/>
              <a:t> describe diagnosed Latina mothers’ (a) challenges, (b) facilitators, and (c) sources of social support in coping with cancer in the Paso del Norte border region. </a:t>
            </a:r>
          </a:p>
          <a:p>
            <a:endParaRPr lang="en-US" dirty="0"/>
          </a:p>
        </p:txBody>
      </p:sp>
    </p:spTree>
    <p:extLst>
      <p:ext uri="{BB962C8B-B14F-4D97-AF65-F5344CB8AC3E}">
        <p14:creationId xmlns:p14="http://schemas.microsoft.com/office/powerpoint/2010/main" val="1562718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A5520A-884E-E34E-A827-EE4538A922D1}"/>
              </a:ext>
            </a:extLst>
          </p:cNvPr>
          <p:cNvSpPr>
            <a:spLocks noGrp="1"/>
          </p:cNvSpPr>
          <p:nvPr>
            <p:ph type="body" sz="quarter" idx="10"/>
          </p:nvPr>
        </p:nvSpPr>
        <p:spPr>
          <a:xfrm>
            <a:off x="423956" y="2352675"/>
            <a:ext cx="11331388" cy="1554327"/>
          </a:xfrm>
        </p:spPr>
        <p:txBody>
          <a:bodyPr>
            <a:normAutofit/>
          </a:bodyPr>
          <a:lstStyle/>
          <a:p>
            <a:r>
              <a:rPr lang="en-US" sz="8000" dirty="0"/>
              <a:t>Methods</a:t>
            </a:r>
            <a:endParaRPr lang="en-US" sz="5400" dirty="0"/>
          </a:p>
        </p:txBody>
      </p:sp>
    </p:spTree>
    <p:extLst>
      <p:ext uri="{BB962C8B-B14F-4D97-AF65-F5344CB8AC3E}">
        <p14:creationId xmlns:p14="http://schemas.microsoft.com/office/powerpoint/2010/main" val="3207143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1076D7-4E69-4243-9B13-DC12135A55D0}"/>
              </a:ext>
            </a:extLst>
          </p:cNvPr>
          <p:cNvSpPr>
            <a:spLocks noGrp="1"/>
          </p:cNvSpPr>
          <p:nvPr>
            <p:ph type="body" sz="quarter" idx="13"/>
          </p:nvPr>
        </p:nvSpPr>
        <p:spPr/>
        <p:txBody>
          <a:bodyPr/>
          <a:lstStyle/>
          <a:p>
            <a:r>
              <a:rPr lang="en-US" dirty="0"/>
              <a:t>Methods</a:t>
            </a:r>
          </a:p>
        </p:txBody>
      </p:sp>
      <p:sp>
        <p:nvSpPr>
          <p:cNvPr id="4" name="Text Placeholder 3">
            <a:extLst>
              <a:ext uri="{FF2B5EF4-FFF2-40B4-BE49-F238E27FC236}">
                <a16:creationId xmlns:a16="http://schemas.microsoft.com/office/drawing/2014/main" id="{2FDCF36F-344E-5242-AF91-2A6580CA7034}"/>
              </a:ext>
            </a:extLst>
          </p:cNvPr>
          <p:cNvSpPr>
            <a:spLocks noGrp="1"/>
          </p:cNvSpPr>
          <p:nvPr>
            <p:ph type="body" sz="quarter" idx="24"/>
          </p:nvPr>
        </p:nvSpPr>
        <p:spPr>
          <a:xfrm>
            <a:off x="9137312" y="3950519"/>
            <a:ext cx="2770938" cy="2752649"/>
          </a:xfrm>
        </p:spPr>
        <p:txBody>
          <a:bodyPr>
            <a:normAutofit fontScale="92500"/>
          </a:bodyPr>
          <a:lstStyle/>
          <a:p>
            <a:pPr marL="285750" indent="-285750" algn="l">
              <a:buFont typeface="Arial" panose="020B0604020202020204" pitchFamily="34" charset="0"/>
              <a:buChar char="•"/>
            </a:pPr>
            <a:r>
              <a:rPr lang="en-US" dirty="0"/>
              <a:t>Audiotape transcription</a:t>
            </a:r>
          </a:p>
          <a:p>
            <a:pPr marL="285750" indent="-285750" algn="l">
              <a:buFont typeface="Arial" panose="020B0604020202020204" pitchFamily="34" charset="0"/>
              <a:buChar char="•"/>
            </a:pPr>
            <a:r>
              <a:rPr lang="en-US" dirty="0"/>
              <a:t>Inductive coding methods adapted from grounded theory [6, 7]</a:t>
            </a:r>
          </a:p>
          <a:p>
            <a:pPr marL="285750" indent="-285750" algn="l">
              <a:buFont typeface="Arial" panose="020B0604020202020204" pitchFamily="34" charset="0"/>
              <a:buChar char="•"/>
            </a:pPr>
            <a:r>
              <a:rPr lang="en-US" dirty="0"/>
              <a:t>Coding to consensus, formal peer debriefing, and maintaining an audit trail protected the trustworthiness of study results [6]</a:t>
            </a:r>
          </a:p>
          <a:p>
            <a:endParaRPr lang="en-US" dirty="0"/>
          </a:p>
        </p:txBody>
      </p:sp>
      <p:sp>
        <p:nvSpPr>
          <p:cNvPr id="5" name="Text Placeholder 4">
            <a:extLst>
              <a:ext uri="{FF2B5EF4-FFF2-40B4-BE49-F238E27FC236}">
                <a16:creationId xmlns:a16="http://schemas.microsoft.com/office/drawing/2014/main" id="{C259EDD7-230A-4F43-A1D7-D92A36BC047C}"/>
              </a:ext>
            </a:extLst>
          </p:cNvPr>
          <p:cNvSpPr>
            <a:spLocks noGrp="1"/>
          </p:cNvSpPr>
          <p:nvPr>
            <p:ph type="body" sz="quarter" idx="25"/>
          </p:nvPr>
        </p:nvSpPr>
        <p:spPr>
          <a:xfrm>
            <a:off x="8707459" y="2951279"/>
            <a:ext cx="3484541" cy="955441"/>
          </a:xfrm>
        </p:spPr>
        <p:txBody>
          <a:bodyPr/>
          <a:lstStyle/>
          <a:p>
            <a:r>
              <a:rPr lang="en-US" dirty="0"/>
              <a:t>Qualitative Analysis</a:t>
            </a:r>
          </a:p>
        </p:txBody>
      </p:sp>
      <p:sp>
        <p:nvSpPr>
          <p:cNvPr id="6" name="Text Placeholder 5">
            <a:extLst>
              <a:ext uri="{FF2B5EF4-FFF2-40B4-BE49-F238E27FC236}">
                <a16:creationId xmlns:a16="http://schemas.microsoft.com/office/drawing/2014/main" id="{29C9FA5E-4F95-9C49-BFB0-ACD1BE1BE9D2}"/>
              </a:ext>
            </a:extLst>
          </p:cNvPr>
          <p:cNvSpPr>
            <a:spLocks noGrp="1"/>
          </p:cNvSpPr>
          <p:nvPr>
            <p:ph type="body" sz="quarter" idx="26"/>
          </p:nvPr>
        </p:nvSpPr>
        <p:spPr>
          <a:xfrm>
            <a:off x="6281781" y="3983567"/>
            <a:ext cx="2510270" cy="2634947"/>
          </a:xfrm>
        </p:spPr>
        <p:txBody>
          <a:bodyPr>
            <a:normAutofit lnSpcReduction="10000"/>
          </a:bodyPr>
          <a:lstStyle/>
          <a:p>
            <a:pPr marL="285750" indent="-285750" algn="l">
              <a:buFont typeface="Arial" panose="020B0604020202020204" pitchFamily="34" charset="0"/>
              <a:buChar char="•"/>
            </a:pPr>
            <a:r>
              <a:rPr lang="en-US" dirty="0"/>
              <a:t>Informed Consent</a:t>
            </a:r>
          </a:p>
          <a:p>
            <a:pPr marL="285750" indent="-285750" algn="l">
              <a:buFont typeface="Arial" panose="020B0604020202020204" pitchFamily="34" charset="0"/>
              <a:buChar char="•"/>
            </a:pPr>
            <a:r>
              <a:rPr lang="en-US" dirty="0"/>
              <a:t>Demographic/Illness Survey</a:t>
            </a:r>
          </a:p>
          <a:p>
            <a:pPr marL="285750" indent="-285750" algn="l">
              <a:buFont typeface="Arial" panose="020B0604020202020204" pitchFamily="34" charset="0"/>
              <a:buChar char="•"/>
            </a:pPr>
            <a:r>
              <a:rPr lang="en-US" dirty="0"/>
              <a:t>Focus Group or Interview [Audiotaped]</a:t>
            </a:r>
          </a:p>
          <a:p>
            <a:pPr marL="285750" indent="-285750" algn="l">
              <a:buFont typeface="Arial" panose="020B0604020202020204" pitchFamily="34" charset="0"/>
              <a:buChar char="•"/>
            </a:pPr>
            <a:r>
              <a:rPr lang="en-US" dirty="0"/>
              <a:t>$25-gift card, a meal, and cancer resource directory</a:t>
            </a:r>
          </a:p>
        </p:txBody>
      </p:sp>
      <p:sp>
        <p:nvSpPr>
          <p:cNvPr id="7" name="Text Placeholder 6">
            <a:extLst>
              <a:ext uri="{FF2B5EF4-FFF2-40B4-BE49-F238E27FC236}">
                <a16:creationId xmlns:a16="http://schemas.microsoft.com/office/drawing/2014/main" id="{ADC26597-97BE-9549-A7EE-50FE133E4FEC}"/>
              </a:ext>
            </a:extLst>
          </p:cNvPr>
          <p:cNvSpPr>
            <a:spLocks noGrp="1"/>
          </p:cNvSpPr>
          <p:nvPr>
            <p:ph type="body" sz="quarter" idx="27"/>
          </p:nvPr>
        </p:nvSpPr>
        <p:spPr>
          <a:xfrm>
            <a:off x="6281781" y="2990723"/>
            <a:ext cx="2510270" cy="955441"/>
          </a:xfrm>
        </p:spPr>
        <p:txBody>
          <a:bodyPr/>
          <a:lstStyle/>
          <a:p>
            <a:r>
              <a:rPr lang="en-US" dirty="0"/>
              <a:t>Procedure</a:t>
            </a:r>
          </a:p>
        </p:txBody>
      </p:sp>
      <p:sp>
        <p:nvSpPr>
          <p:cNvPr id="8" name="Text Placeholder 7">
            <a:extLst>
              <a:ext uri="{FF2B5EF4-FFF2-40B4-BE49-F238E27FC236}">
                <a16:creationId xmlns:a16="http://schemas.microsoft.com/office/drawing/2014/main" id="{56358F1B-2054-E94C-A634-E06820ECB41F}"/>
              </a:ext>
            </a:extLst>
          </p:cNvPr>
          <p:cNvSpPr>
            <a:spLocks noGrp="1"/>
          </p:cNvSpPr>
          <p:nvPr>
            <p:ph type="body" sz="quarter" idx="28"/>
          </p:nvPr>
        </p:nvSpPr>
        <p:spPr>
          <a:xfrm>
            <a:off x="3468548" y="3985608"/>
            <a:ext cx="2510270" cy="1997543"/>
          </a:xfrm>
        </p:spPr>
        <p:txBody>
          <a:bodyPr>
            <a:normAutofit fontScale="92500" lnSpcReduction="10000"/>
          </a:bodyPr>
          <a:lstStyle/>
          <a:p>
            <a:pPr marL="285750" indent="-285750" algn="l">
              <a:buFont typeface="Arial" panose="020B0604020202020204" pitchFamily="34" charset="0"/>
              <a:buChar char="•"/>
            </a:pPr>
            <a:r>
              <a:rPr lang="en-US" dirty="0"/>
              <a:t>Latina mother</a:t>
            </a:r>
          </a:p>
          <a:p>
            <a:pPr marL="285750" indent="-285750" algn="l">
              <a:buFont typeface="Arial" panose="020B0604020202020204" pitchFamily="34" charset="0"/>
              <a:buChar char="•"/>
            </a:pPr>
            <a:r>
              <a:rPr lang="en-US" dirty="0"/>
              <a:t>Diagnosed with cancer</a:t>
            </a:r>
          </a:p>
          <a:p>
            <a:pPr marL="285750" indent="-285750" algn="l">
              <a:buFont typeface="Arial" panose="020B0604020202020204" pitchFamily="34" charset="0"/>
              <a:buChar char="•"/>
            </a:pPr>
            <a:r>
              <a:rPr lang="en-US" dirty="0"/>
              <a:t>Has a child (5-13 years old)</a:t>
            </a:r>
          </a:p>
          <a:p>
            <a:pPr marL="285750" indent="-285750" algn="l">
              <a:buFont typeface="Arial" panose="020B0604020202020204" pitchFamily="34" charset="0"/>
              <a:buChar char="•"/>
            </a:pPr>
            <a:r>
              <a:rPr lang="en-US" dirty="0"/>
              <a:t>Lived in Doña Ana or El Paso County </a:t>
            </a:r>
          </a:p>
          <a:p>
            <a:endParaRPr lang="en-US" dirty="0"/>
          </a:p>
        </p:txBody>
      </p:sp>
      <p:sp>
        <p:nvSpPr>
          <p:cNvPr id="9" name="Text Placeholder 8">
            <a:extLst>
              <a:ext uri="{FF2B5EF4-FFF2-40B4-BE49-F238E27FC236}">
                <a16:creationId xmlns:a16="http://schemas.microsoft.com/office/drawing/2014/main" id="{BF438EAC-F2E2-CB4A-AB88-742155BAF2AD}"/>
              </a:ext>
            </a:extLst>
          </p:cNvPr>
          <p:cNvSpPr>
            <a:spLocks noGrp="1"/>
          </p:cNvSpPr>
          <p:nvPr>
            <p:ph type="body" sz="quarter" idx="29"/>
          </p:nvPr>
        </p:nvSpPr>
        <p:spPr>
          <a:xfrm>
            <a:off x="3497803" y="2960912"/>
            <a:ext cx="2510270" cy="955442"/>
          </a:xfrm>
        </p:spPr>
        <p:txBody>
          <a:bodyPr/>
          <a:lstStyle/>
          <a:p>
            <a:r>
              <a:rPr lang="en-US" dirty="0"/>
              <a:t>Recruitment</a:t>
            </a:r>
          </a:p>
        </p:txBody>
      </p:sp>
      <p:sp>
        <p:nvSpPr>
          <p:cNvPr id="10" name="Text Placeholder 9">
            <a:extLst>
              <a:ext uri="{FF2B5EF4-FFF2-40B4-BE49-F238E27FC236}">
                <a16:creationId xmlns:a16="http://schemas.microsoft.com/office/drawing/2014/main" id="{ED72796B-88C7-D642-8880-0B265FEC20FF}"/>
              </a:ext>
            </a:extLst>
          </p:cNvPr>
          <p:cNvSpPr>
            <a:spLocks noGrp="1"/>
          </p:cNvSpPr>
          <p:nvPr>
            <p:ph type="body" sz="quarter" idx="30"/>
          </p:nvPr>
        </p:nvSpPr>
        <p:spPr>
          <a:xfrm>
            <a:off x="655312" y="3950519"/>
            <a:ext cx="2510270" cy="1997543"/>
          </a:xfrm>
        </p:spPr>
        <p:txBody>
          <a:bodyPr/>
          <a:lstStyle/>
          <a:p>
            <a:r>
              <a:rPr lang="en-US" dirty="0"/>
              <a:t>Protocol #15032</a:t>
            </a:r>
          </a:p>
        </p:txBody>
      </p:sp>
      <p:sp>
        <p:nvSpPr>
          <p:cNvPr id="11" name="Text Placeholder 10">
            <a:extLst>
              <a:ext uri="{FF2B5EF4-FFF2-40B4-BE49-F238E27FC236}">
                <a16:creationId xmlns:a16="http://schemas.microsoft.com/office/drawing/2014/main" id="{9AA34830-0D3A-F04B-93D6-692381A95160}"/>
              </a:ext>
            </a:extLst>
          </p:cNvPr>
          <p:cNvSpPr>
            <a:spLocks noGrp="1"/>
          </p:cNvSpPr>
          <p:nvPr>
            <p:ph type="body" sz="quarter" idx="31"/>
          </p:nvPr>
        </p:nvSpPr>
        <p:spPr>
          <a:xfrm>
            <a:off x="713825" y="2962033"/>
            <a:ext cx="2510270" cy="955442"/>
          </a:xfrm>
        </p:spPr>
        <p:txBody>
          <a:bodyPr/>
          <a:lstStyle/>
          <a:p>
            <a:r>
              <a:rPr lang="en-US" dirty="0"/>
              <a:t>NMSU IRB</a:t>
            </a:r>
          </a:p>
        </p:txBody>
      </p:sp>
    </p:spTree>
    <p:extLst>
      <p:ext uri="{BB962C8B-B14F-4D97-AF65-F5344CB8AC3E}">
        <p14:creationId xmlns:p14="http://schemas.microsoft.com/office/powerpoint/2010/main" val="40639209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EEA855F-9A34-654E-8A00-DA0A22D18E3A}" vid="{D91731EF-4844-1446-8AD1-E025E43B7B7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4329</TotalTime>
  <Words>2019</Words>
  <Application>Microsoft Office PowerPoint</Application>
  <PresentationFormat>Widescreen</PresentationFormat>
  <Paragraphs>266</Paragraphs>
  <Slides>24</Slides>
  <Notes>23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24</vt:i4>
      </vt:variant>
    </vt:vector>
  </HeadingPairs>
  <TitlesOfParts>
    <vt:vector size="35" baseType="lpstr">
      <vt:lpstr>Arial</vt:lpstr>
      <vt:lpstr>Calibri</vt:lpstr>
      <vt:lpstr>Calibri Light</vt:lpstr>
      <vt:lpstr>Courier New</vt:lpstr>
      <vt:lpstr>Lato</vt:lpstr>
      <vt:lpstr>Merriweather Light</vt:lpstr>
      <vt:lpstr>Montserrat</vt:lpstr>
      <vt:lpstr>Times New Roman</vt:lpstr>
      <vt:lpstr>Wingdings</vt:lpstr>
      <vt:lpstr>Office Theme</vt:lpstr>
      <vt:lpstr>1_Office Theme</vt:lpstr>
      <vt:lpstr>Young Latina survivors  in the Paso del Norte Border Region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PSC  Meeting</dc:title>
  <dc:creator>Kaitlin Englund</dc:creator>
  <cp:lastModifiedBy>Christine Winfield</cp:lastModifiedBy>
  <cp:revision>295</cp:revision>
  <dcterms:created xsi:type="dcterms:W3CDTF">2020-04-13T20:29:46Z</dcterms:created>
  <dcterms:modified xsi:type="dcterms:W3CDTF">2020-10-02T12:46:44Z</dcterms:modified>
</cp:coreProperties>
</file>